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73" r:id="rId2"/>
    <p:sldId id="256" r:id="rId3"/>
    <p:sldId id="268" r:id="rId4"/>
    <p:sldId id="270" r:id="rId5"/>
    <p:sldId id="271" r:id="rId6"/>
    <p:sldId id="272" r:id="rId7"/>
    <p:sldId id="274" r:id="rId8"/>
    <p:sldId id="275" r:id="rId9"/>
    <p:sldId id="258" r:id="rId10"/>
    <p:sldId id="259" r:id="rId11"/>
    <p:sldId id="260" r:id="rId12"/>
    <p:sldId id="261" r:id="rId13"/>
    <p:sldId id="262" r:id="rId14"/>
    <p:sldId id="263" r:id="rId15"/>
    <p:sldId id="264" r:id="rId16"/>
    <p:sldId id="265" r:id="rId17"/>
    <p:sldId id="266" r:id="rId18"/>
    <p:sldId id="26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laxmi Kalwa" userId="ade6287f6213e79f" providerId="LiveId" clId="{32D746C4-F533-47D5-B745-8B9C1E6A318F}"/>
    <pc:docChg chg="modSld">
      <pc:chgData name="Sailaxmi Kalwa" userId="ade6287f6213e79f" providerId="LiveId" clId="{32D746C4-F533-47D5-B745-8B9C1E6A318F}" dt="2023-12-01T04:47:14.764" v="18" actId="20577"/>
      <pc:docMkLst>
        <pc:docMk/>
      </pc:docMkLst>
      <pc:sldChg chg="modSp mod">
        <pc:chgData name="Sailaxmi Kalwa" userId="ade6287f6213e79f" providerId="LiveId" clId="{32D746C4-F533-47D5-B745-8B9C1E6A318F}" dt="2023-12-01T04:47:14.764" v="18" actId="20577"/>
        <pc:sldMkLst>
          <pc:docMk/>
          <pc:sldMk cId="1917391110" sldId="259"/>
        </pc:sldMkLst>
        <pc:spChg chg="mod">
          <ac:chgData name="Sailaxmi Kalwa" userId="ade6287f6213e79f" providerId="LiveId" clId="{32D746C4-F533-47D5-B745-8B9C1E6A318F}" dt="2023-12-01T04:47:14.764" v="18" actId="20577"/>
          <ac:spMkLst>
            <pc:docMk/>
            <pc:sldMk cId="1917391110" sldId="259"/>
            <ac:spMk id="2" creationId="{01500A0A-6B99-B9C1-4982-6DBB07A7FD45}"/>
          </ac:spMkLst>
        </pc:spChg>
        <pc:spChg chg="mod">
          <ac:chgData name="Sailaxmi Kalwa" userId="ade6287f6213e79f" providerId="LiveId" clId="{32D746C4-F533-47D5-B745-8B9C1E6A318F}" dt="2023-12-01T04:38:52.849" v="6" actId="14100"/>
          <ac:spMkLst>
            <pc:docMk/>
            <pc:sldMk cId="1917391110" sldId="259"/>
            <ac:spMk id="3" creationId="{32489FE9-9250-1457-EC92-347BD5BA1C3D}"/>
          </ac:spMkLst>
        </pc:spChg>
        <pc:spChg chg="mod">
          <ac:chgData name="Sailaxmi Kalwa" userId="ade6287f6213e79f" providerId="LiveId" clId="{32D746C4-F533-47D5-B745-8B9C1E6A318F}" dt="2023-12-01T04:38:27.807" v="2" actId="14100"/>
          <ac:spMkLst>
            <pc:docMk/>
            <pc:sldMk cId="1917391110" sldId="259"/>
            <ac:spMk id="6" creationId="{B811765B-EB75-C933-F191-980A1BE8F9EF}"/>
          </ac:spMkLst>
        </pc:spChg>
        <pc:spChg chg="mod">
          <ac:chgData name="Sailaxmi Kalwa" userId="ade6287f6213e79f" providerId="LiveId" clId="{32D746C4-F533-47D5-B745-8B9C1E6A318F}" dt="2023-12-01T04:38:22.416" v="1" actId="14100"/>
          <ac:spMkLst>
            <pc:docMk/>
            <pc:sldMk cId="1917391110" sldId="259"/>
            <ac:spMk id="7" creationId="{9693DB1E-378C-A9D5-48BB-70182C47757F}"/>
          </ac:spMkLst>
        </pc:spChg>
        <pc:cxnChg chg="mod">
          <ac:chgData name="Sailaxmi Kalwa" userId="ade6287f6213e79f" providerId="LiveId" clId="{32D746C4-F533-47D5-B745-8B9C1E6A318F}" dt="2023-12-01T04:38:27.807" v="2" actId="14100"/>
          <ac:cxnSpMkLst>
            <pc:docMk/>
            <pc:sldMk cId="1917391110" sldId="259"/>
            <ac:cxnSpMk id="9" creationId="{858EBCF4-8DF1-3616-9335-9F3FF5F5BD10}"/>
          </ac:cxnSpMkLst>
        </pc:cxnChg>
        <pc:cxnChg chg="mod">
          <ac:chgData name="Sailaxmi Kalwa" userId="ade6287f6213e79f" providerId="LiveId" clId="{32D746C4-F533-47D5-B745-8B9C1E6A318F}" dt="2023-12-01T04:38:37.816" v="3" actId="14100"/>
          <ac:cxnSpMkLst>
            <pc:docMk/>
            <pc:sldMk cId="1917391110" sldId="259"/>
            <ac:cxnSpMk id="16" creationId="{665C6D5A-90C8-22BB-9005-7674C923CCD9}"/>
          </ac:cxnSpMkLst>
        </pc:cxnChg>
      </pc:sldChg>
      <pc:sldChg chg="modSp mod">
        <pc:chgData name="Sailaxmi Kalwa" userId="ade6287f6213e79f" providerId="LiveId" clId="{32D746C4-F533-47D5-B745-8B9C1E6A318F}" dt="2023-12-01T04:43:09.575" v="12" actId="14100"/>
        <pc:sldMkLst>
          <pc:docMk/>
          <pc:sldMk cId="1789277098" sldId="266"/>
        </pc:sldMkLst>
        <pc:spChg chg="mod">
          <ac:chgData name="Sailaxmi Kalwa" userId="ade6287f6213e79f" providerId="LiveId" clId="{32D746C4-F533-47D5-B745-8B9C1E6A318F}" dt="2023-12-01T04:42:57.264" v="10" actId="1076"/>
          <ac:spMkLst>
            <pc:docMk/>
            <pc:sldMk cId="1789277098" sldId="266"/>
            <ac:spMk id="3" creationId="{B9CB2A99-7CAE-CD69-9AE3-10F1722743EB}"/>
          </ac:spMkLst>
        </pc:spChg>
        <pc:picChg chg="mod">
          <ac:chgData name="Sailaxmi Kalwa" userId="ade6287f6213e79f" providerId="LiveId" clId="{32D746C4-F533-47D5-B745-8B9C1E6A318F}" dt="2023-12-01T04:43:09.575" v="12" actId="14100"/>
          <ac:picMkLst>
            <pc:docMk/>
            <pc:sldMk cId="1789277098" sldId="266"/>
            <ac:picMk id="7" creationId="{07414027-7D52-F579-D0DD-9465E5A6A5FA}"/>
          </ac:picMkLst>
        </pc:picChg>
      </pc:sldChg>
    </pc:docChg>
  </pc:docChgLst>
  <pc:docChgLst>
    <pc:chgData name="Sailaxmi" userId="ade6287f6213e79f" providerId="LiveId" clId="{32D746C4-F533-47D5-B745-8B9C1E6A318F}"/>
    <pc:docChg chg="undo custSel addSld modSld">
      <pc:chgData name="Sailaxmi" userId="ade6287f6213e79f" providerId="LiveId" clId="{32D746C4-F533-47D5-B745-8B9C1E6A318F}" dt="2023-11-30T05:43:40.032" v="71" actId="26606"/>
      <pc:docMkLst>
        <pc:docMk/>
      </pc:docMkLst>
      <pc:sldChg chg="addSp delSp modSp mod setBg">
        <pc:chgData name="Sailaxmi" userId="ade6287f6213e79f" providerId="LiveId" clId="{32D746C4-F533-47D5-B745-8B9C1E6A318F}" dt="2023-11-30T05:38:53.028" v="23" actId="26606"/>
        <pc:sldMkLst>
          <pc:docMk/>
          <pc:sldMk cId="3682317752" sldId="272"/>
        </pc:sldMkLst>
        <pc:spChg chg="mod">
          <ac:chgData name="Sailaxmi" userId="ade6287f6213e79f" providerId="LiveId" clId="{32D746C4-F533-47D5-B745-8B9C1E6A318F}" dt="2023-11-30T05:38:53.028" v="23" actId="26606"/>
          <ac:spMkLst>
            <pc:docMk/>
            <pc:sldMk cId="3682317752" sldId="272"/>
            <ac:spMk id="2" creationId="{8EF2990D-B70D-49B6-6DCA-4D5C645D7C34}"/>
          </ac:spMkLst>
        </pc:spChg>
        <pc:spChg chg="mod">
          <ac:chgData name="Sailaxmi" userId="ade6287f6213e79f" providerId="LiveId" clId="{32D746C4-F533-47D5-B745-8B9C1E6A318F}" dt="2023-11-30T05:38:53.028" v="23" actId="26606"/>
          <ac:spMkLst>
            <pc:docMk/>
            <pc:sldMk cId="3682317752" sldId="272"/>
            <ac:spMk id="3" creationId="{CD8768C7-D933-F7DF-323D-72801D11304B}"/>
          </ac:spMkLst>
        </pc:spChg>
        <pc:spChg chg="add del">
          <ac:chgData name="Sailaxmi" userId="ade6287f6213e79f" providerId="LiveId" clId="{32D746C4-F533-47D5-B745-8B9C1E6A318F}" dt="2023-11-30T05:38:53.028" v="23" actId="26606"/>
          <ac:spMkLst>
            <pc:docMk/>
            <pc:sldMk cId="3682317752" sldId="272"/>
            <ac:spMk id="9" creationId="{0D187C4E-14B9-4504-B200-5127823FA78C}"/>
          </ac:spMkLst>
        </pc:spChg>
        <pc:spChg chg="add del">
          <ac:chgData name="Sailaxmi" userId="ade6287f6213e79f" providerId="LiveId" clId="{32D746C4-F533-47D5-B745-8B9C1E6A318F}" dt="2023-11-30T05:38:53.028" v="23" actId="26606"/>
          <ac:spMkLst>
            <pc:docMk/>
            <pc:sldMk cId="3682317752" sldId="272"/>
            <ac:spMk id="14" creationId="{29787B81-C7DF-412B-A405-EF4454012DEE}"/>
          </ac:spMkLst>
        </pc:spChg>
        <pc:picChg chg="mod">
          <ac:chgData name="Sailaxmi" userId="ade6287f6213e79f" providerId="LiveId" clId="{32D746C4-F533-47D5-B745-8B9C1E6A318F}" dt="2023-11-30T05:38:53.028" v="23" actId="26606"/>
          <ac:picMkLst>
            <pc:docMk/>
            <pc:sldMk cId="3682317752" sldId="272"/>
            <ac:picMk id="5" creationId="{DFE09275-CF07-EE83-9532-23A5D6A8FFA2}"/>
          </ac:picMkLst>
        </pc:picChg>
      </pc:sldChg>
      <pc:sldChg chg="addSp delSp modSp new mod setBg">
        <pc:chgData name="Sailaxmi" userId="ade6287f6213e79f" providerId="LiveId" clId="{32D746C4-F533-47D5-B745-8B9C1E6A318F}" dt="2023-11-30T05:40:03.409" v="32" actId="14100"/>
        <pc:sldMkLst>
          <pc:docMk/>
          <pc:sldMk cId="3059710415" sldId="274"/>
        </pc:sldMkLst>
        <pc:spChg chg="mod">
          <ac:chgData name="Sailaxmi" userId="ade6287f6213e79f" providerId="LiveId" clId="{32D746C4-F533-47D5-B745-8B9C1E6A318F}" dt="2023-11-30T05:39:57.336" v="31" actId="1076"/>
          <ac:spMkLst>
            <pc:docMk/>
            <pc:sldMk cId="3059710415" sldId="274"/>
            <ac:spMk id="2" creationId="{8EC4D4F9-F1AB-BFCE-D0E7-8F5B0B2AB059}"/>
          </ac:spMkLst>
        </pc:spChg>
        <pc:spChg chg="mod">
          <ac:chgData name="Sailaxmi" userId="ade6287f6213e79f" providerId="LiveId" clId="{32D746C4-F533-47D5-B745-8B9C1E6A318F}" dt="2023-11-30T05:40:03.409" v="32" actId="14100"/>
          <ac:spMkLst>
            <pc:docMk/>
            <pc:sldMk cId="3059710415" sldId="274"/>
            <ac:spMk id="3" creationId="{4A659EB2-B0A8-698B-7357-0D9F2F352A11}"/>
          </ac:spMkLst>
        </pc:spChg>
        <pc:spChg chg="add del">
          <ac:chgData name="Sailaxmi" userId="ade6287f6213e79f" providerId="LiveId" clId="{32D746C4-F533-47D5-B745-8B9C1E6A318F}" dt="2023-11-30T05:39:18.812" v="25" actId="26606"/>
          <ac:spMkLst>
            <pc:docMk/>
            <pc:sldMk cId="3059710415" sldId="274"/>
            <ac:spMk id="9" creationId="{29787B81-C7DF-412B-A405-EF4454012DEE}"/>
          </ac:spMkLst>
        </pc:spChg>
        <pc:spChg chg="add">
          <ac:chgData name="Sailaxmi" userId="ade6287f6213e79f" providerId="LiveId" clId="{32D746C4-F533-47D5-B745-8B9C1E6A318F}" dt="2023-11-30T05:39:18.812" v="26" actId="26606"/>
          <ac:spMkLst>
            <pc:docMk/>
            <pc:sldMk cId="3059710415" sldId="274"/>
            <ac:spMk id="12" creationId="{0D187C4E-14B9-4504-B200-5127823FA78C}"/>
          </ac:spMkLst>
        </pc:spChg>
        <pc:picChg chg="add del">
          <ac:chgData name="Sailaxmi" userId="ade6287f6213e79f" providerId="LiveId" clId="{32D746C4-F533-47D5-B745-8B9C1E6A318F}" dt="2023-11-30T05:39:18.812" v="25" actId="26606"/>
          <ac:picMkLst>
            <pc:docMk/>
            <pc:sldMk cId="3059710415" sldId="274"/>
            <ac:picMk id="5" creationId="{3B9EC6F6-A0A1-0B73-B1C7-96DBCD638803}"/>
          </ac:picMkLst>
        </pc:picChg>
        <pc:picChg chg="add mod">
          <ac:chgData name="Sailaxmi" userId="ade6287f6213e79f" providerId="LiveId" clId="{32D746C4-F533-47D5-B745-8B9C1E6A318F}" dt="2023-11-30T05:39:52.802" v="30" actId="1076"/>
          <ac:picMkLst>
            <pc:docMk/>
            <pc:sldMk cId="3059710415" sldId="274"/>
            <ac:picMk id="11" creationId="{799B5DCB-CB25-49BD-6CA4-1DD1AB2C2B7F}"/>
          </ac:picMkLst>
        </pc:picChg>
      </pc:sldChg>
      <pc:sldChg chg="addSp delSp modSp new mod setBg setClrOvrMap">
        <pc:chgData name="Sailaxmi" userId="ade6287f6213e79f" providerId="LiveId" clId="{32D746C4-F533-47D5-B745-8B9C1E6A318F}" dt="2023-11-30T05:43:40.032" v="71" actId="26606"/>
        <pc:sldMkLst>
          <pc:docMk/>
          <pc:sldMk cId="151164154" sldId="275"/>
        </pc:sldMkLst>
        <pc:spChg chg="mod">
          <ac:chgData name="Sailaxmi" userId="ade6287f6213e79f" providerId="LiveId" clId="{32D746C4-F533-47D5-B745-8B9C1E6A318F}" dt="2023-11-30T05:43:40.032" v="71" actId="26606"/>
          <ac:spMkLst>
            <pc:docMk/>
            <pc:sldMk cId="151164154" sldId="275"/>
            <ac:spMk id="2" creationId="{D32056AD-1779-DA45-C7F9-E256837D3BEE}"/>
          </ac:spMkLst>
        </pc:spChg>
        <pc:spChg chg="mod">
          <ac:chgData name="Sailaxmi" userId="ade6287f6213e79f" providerId="LiveId" clId="{32D746C4-F533-47D5-B745-8B9C1E6A318F}" dt="2023-11-30T05:43:40.032" v="71" actId="26606"/>
          <ac:spMkLst>
            <pc:docMk/>
            <pc:sldMk cId="151164154" sldId="275"/>
            <ac:spMk id="3" creationId="{1389B2AE-814C-93D9-E6ED-8755C0B1D5E0}"/>
          </ac:spMkLst>
        </pc:spChg>
        <pc:spChg chg="add del">
          <ac:chgData name="Sailaxmi" userId="ade6287f6213e79f" providerId="LiveId" clId="{32D746C4-F533-47D5-B745-8B9C1E6A318F}" dt="2023-11-30T05:43:26.135" v="62" actId="26606"/>
          <ac:spMkLst>
            <pc:docMk/>
            <pc:sldMk cId="151164154" sldId="275"/>
            <ac:spMk id="9" creationId="{0D187C4E-14B9-4504-B200-5127823FA78C}"/>
          </ac:spMkLst>
        </pc:spChg>
        <pc:spChg chg="add">
          <ac:chgData name="Sailaxmi" userId="ade6287f6213e79f" providerId="LiveId" clId="{32D746C4-F533-47D5-B745-8B9C1E6A318F}" dt="2023-11-30T05:43:40.032" v="71" actId="26606"/>
          <ac:spMkLst>
            <pc:docMk/>
            <pc:sldMk cId="151164154" sldId="275"/>
            <ac:spMk id="10" creationId="{EE4E366E-272A-409E-840F-9A6A64A9E3FF}"/>
          </ac:spMkLst>
        </pc:spChg>
        <pc:spChg chg="add del">
          <ac:chgData name="Sailaxmi" userId="ade6287f6213e79f" providerId="LiveId" clId="{32D746C4-F533-47D5-B745-8B9C1E6A318F}" dt="2023-11-30T05:43:28.980" v="64" actId="26606"/>
          <ac:spMkLst>
            <pc:docMk/>
            <pc:sldMk cId="151164154" sldId="275"/>
            <ac:spMk id="11" creationId="{29787B81-C7DF-412B-A405-EF4454012DEE}"/>
          </ac:spMkLst>
        </pc:spChg>
        <pc:spChg chg="add del">
          <ac:chgData name="Sailaxmi" userId="ade6287f6213e79f" providerId="LiveId" clId="{32D746C4-F533-47D5-B745-8B9C1E6A318F}" dt="2023-11-30T05:43:32.142" v="66" actId="26606"/>
          <ac:spMkLst>
            <pc:docMk/>
            <pc:sldMk cId="151164154" sldId="275"/>
            <ac:spMk id="15" creationId="{0D187C4E-14B9-4504-B200-5127823FA78C}"/>
          </ac:spMkLst>
        </pc:spChg>
        <pc:spChg chg="add">
          <ac:chgData name="Sailaxmi" userId="ade6287f6213e79f" providerId="LiveId" clId="{32D746C4-F533-47D5-B745-8B9C1E6A318F}" dt="2023-11-30T05:43:40.032" v="71" actId="26606"/>
          <ac:spMkLst>
            <pc:docMk/>
            <pc:sldMk cId="151164154" sldId="275"/>
            <ac:spMk id="16" creationId="{DAA4FEEE-0B5F-41BF-825D-60F9FB089568}"/>
          </ac:spMkLst>
        </pc:spChg>
        <pc:spChg chg="add del">
          <ac:chgData name="Sailaxmi" userId="ade6287f6213e79f" providerId="LiveId" clId="{32D746C4-F533-47D5-B745-8B9C1E6A318F}" dt="2023-11-30T05:43:40.015" v="70" actId="26606"/>
          <ac:spMkLst>
            <pc:docMk/>
            <pc:sldMk cId="151164154" sldId="275"/>
            <ac:spMk id="20" creationId="{0D187C4E-14B9-4504-B200-5127823FA78C}"/>
          </ac:spMkLst>
        </pc:spChg>
        <pc:spChg chg="add">
          <ac:chgData name="Sailaxmi" userId="ade6287f6213e79f" providerId="LiveId" clId="{32D746C4-F533-47D5-B745-8B9C1E6A318F}" dt="2023-11-30T05:43:40.032" v="71" actId="26606"/>
          <ac:spMkLst>
            <pc:docMk/>
            <pc:sldMk cId="151164154" sldId="275"/>
            <ac:spMk id="22" creationId="{A721560C-E4AB-4287-A29C-3F6916794CB9}"/>
          </ac:spMkLst>
        </pc:spChg>
        <pc:spChg chg="add">
          <ac:chgData name="Sailaxmi" userId="ade6287f6213e79f" providerId="LiveId" clId="{32D746C4-F533-47D5-B745-8B9C1E6A318F}" dt="2023-11-30T05:43:40.032" v="71" actId="26606"/>
          <ac:spMkLst>
            <pc:docMk/>
            <pc:sldMk cId="151164154" sldId="275"/>
            <ac:spMk id="23" creationId="{DF6CFF07-D953-4F9C-9A0E-E0A6AACB6158}"/>
          </ac:spMkLst>
        </pc:spChg>
        <pc:picChg chg="add del">
          <ac:chgData name="Sailaxmi" userId="ade6287f6213e79f" providerId="LiveId" clId="{32D746C4-F533-47D5-B745-8B9C1E6A318F}" dt="2023-11-30T05:43:26.135" v="62" actId="26606"/>
          <ac:picMkLst>
            <pc:docMk/>
            <pc:sldMk cId="151164154" sldId="275"/>
            <ac:picMk id="5" creationId="{F2FAF412-EF5C-A426-178A-0DEC1BE9AB9D}"/>
          </ac:picMkLst>
        </pc:picChg>
        <pc:picChg chg="add">
          <ac:chgData name="Sailaxmi" userId="ade6287f6213e79f" providerId="LiveId" clId="{32D746C4-F533-47D5-B745-8B9C1E6A318F}" dt="2023-11-30T05:43:40.032" v="71" actId="26606"/>
          <ac:picMkLst>
            <pc:docMk/>
            <pc:sldMk cId="151164154" sldId="275"/>
            <ac:picMk id="7" creationId="{0A83FF93-29F4-4969-5BB5-D804ADA63CEC}"/>
          </ac:picMkLst>
        </pc:picChg>
        <pc:picChg chg="add del">
          <ac:chgData name="Sailaxmi" userId="ade6287f6213e79f" providerId="LiveId" clId="{32D746C4-F533-47D5-B745-8B9C1E6A318F}" dt="2023-11-30T05:43:28.980" v="64" actId="26606"/>
          <ac:picMkLst>
            <pc:docMk/>
            <pc:sldMk cId="151164154" sldId="275"/>
            <ac:picMk id="12" creationId="{774E6077-866F-409D-85EC-EC9EF4182973}"/>
          </ac:picMkLst>
        </pc:picChg>
        <pc:picChg chg="add del">
          <ac:chgData name="Sailaxmi" userId="ade6287f6213e79f" providerId="LiveId" clId="{32D746C4-F533-47D5-B745-8B9C1E6A318F}" dt="2023-11-30T05:43:32.142" v="66" actId="26606"/>
          <ac:picMkLst>
            <pc:docMk/>
            <pc:sldMk cId="151164154" sldId="275"/>
            <ac:picMk id="14" creationId="{F2FAF412-EF5C-A426-178A-0DEC1BE9AB9D}"/>
          </ac:picMkLst>
        </pc:picChg>
        <pc:picChg chg="add del">
          <ac:chgData name="Sailaxmi" userId="ade6287f6213e79f" providerId="LiveId" clId="{32D746C4-F533-47D5-B745-8B9C1E6A318F}" dt="2023-11-30T05:43:36.876" v="68" actId="26606"/>
          <ac:picMkLst>
            <pc:docMk/>
            <pc:sldMk cId="151164154" sldId="275"/>
            <ac:picMk id="17" creationId="{A51B44CC-493B-6C23-88AC-663B9A29AA05}"/>
          </ac:picMkLst>
        </pc:picChg>
        <pc:picChg chg="add del">
          <ac:chgData name="Sailaxmi" userId="ade6287f6213e79f" providerId="LiveId" clId="{32D746C4-F533-47D5-B745-8B9C1E6A318F}" dt="2023-11-30T05:43:40.015" v="70" actId="26606"/>
          <ac:picMkLst>
            <pc:docMk/>
            <pc:sldMk cId="151164154" sldId="275"/>
            <ac:picMk id="19" creationId="{F2FAF412-EF5C-A426-178A-0DEC1BE9AB9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1710A-404C-470E-A98E-D75EEFE0F3FB}" type="doc">
      <dgm:prSet loTypeId="urn:microsoft.com/office/officeart/2005/8/layout/bProcess2" loCatId="process" qsTypeId="urn:microsoft.com/office/officeart/2005/8/quickstyle/simple1" qsCatId="simple" csTypeId="urn:microsoft.com/office/officeart/2005/8/colors/accent1_1" csCatId="accent1" phldr="1"/>
      <dgm:spPr/>
      <dgm:t>
        <a:bodyPr/>
        <a:lstStyle/>
        <a:p>
          <a:endParaRPr lang="en-US"/>
        </a:p>
      </dgm:t>
    </dgm:pt>
    <dgm:pt modelId="{5CC9C9D1-FF7A-4E56-9732-7461228346DA}">
      <dgm:prSet custT="1"/>
      <dgm:spPr/>
      <dgm:t>
        <a:bodyPr/>
        <a:lstStyle/>
        <a:p>
          <a:r>
            <a:rPr lang="en-US" sz="2800" b="1" dirty="0"/>
            <a:t>Loading</a:t>
          </a:r>
        </a:p>
      </dgm:t>
    </dgm:pt>
    <dgm:pt modelId="{D50BA34A-D613-4A4B-BC4A-69071CE33D2D}" type="parTrans" cxnId="{9627B764-D0E6-4E03-AF73-8D475B1B4157}">
      <dgm:prSet/>
      <dgm:spPr/>
      <dgm:t>
        <a:bodyPr/>
        <a:lstStyle/>
        <a:p>
          <a:endParaRPr lang="en-US"/>
        </a:p>
      </dgm:t>
    </dgm:pt>
    <dgm:pt modelId="{451CD452-4219-49C4-8EE0-4BF89702BEE7}" type="sibTrans" cxnId="{9627B764-D0E6-4E03-AF73-8D475B1B4157}">
      <dgm:prSet/>
      <dgm:spPr/>
      <dgm:t>
        <a:bodyPr/>
        <a:lstStyle/>
        <a:p>
          <a:endParaRPr lang="en-US"/>
        </a:p>
      </dgm:t>
    </dgm:pt>
    <dgm:pt modelId="{D294F489-FFE1-4F93-B9BC-8B9DDF6A015E}">
      <dgm:prSet custT="1"/>
      <dgm:spPr/>
      <dgm:t>
        <a:bodyPr/>
        <a:lstStyle/>
        <a:p>
          <a:r>
            <a:rPr lang="en-US" sz="1800" dirty="0"/>
            <a:t> </a:t>
          </a:r>
          <a:r>
            <a:rPr lang="en-US" sz="1800" b="1" dirty="0"/>
            <a:t>Data Preprocessing</a:t>
          </a:r>
        </a:p>
      </dgm:t>
    </dgm:pt>
    <dgm:pt modelId="{E4822339-9248-4FDB-8D00-8FC9B4327D89}" type="parTrans" cxnId="{04268433-4324-4BE7-B8F5-70F6CCD17E03}">
      <dgm:prSet/>
      <dgm:spPr/>
      <dgm:t>
        <a:bodyPr/>
        <a:lstStyle/>
        <a:p>
          <a:endParaRPr lang="en-US"/>
        </a:p>
      </dgm:t>
    </dgm:pt>
    <dgm:pt modelId="{9DB0EB69-F6A5-4B0F-9DE3-85F5DB11F608}" type="sibTrans" cxnId="{04268433-4324-4BE7-B8F5-70F6CCD17E03}">
      <dgm:prSet/>
      <dgm:spPr/>
      <dgm:t>
        <a:bodyPr/>
        <a:lstStyle/>
        <a:p>
          <a:endParaRPr lang="en-US"/>
        </a:p>
      </dgm:t>
    </dgm:pt>
    <dgm:pt modelId="{503385BB-7AA5-43E6-B337-5374F0142811}">
      <dgm:prSet custT="1"/>
      <dgm:spPr/>
      <dgm:t>
        <a:bodyPr/>
        <a:lstStyle/>
        <a:p>
          <a:r>
            <a:rPr lang="en-US" sz="1800" b="1" dirty="0"/>
            <a:t>Data splitting</a:t>
          </a:r>
        </a:p>
      </dgm:t>
    </dgm:pt>
    <dgm:pt modelId="{6DFCDC10-9D8B-4747-B650-85FEA09B03D9}" type="parTrans" cxnId="{196C0E7A-3DE9-46D2-BCAB-142553FE74B1}">
      <dgm:prSet/>
      <dgm:spPr/>
      <dgm:t>
        <a:bodyPr/>
        <a:lstStyle/>
        <a:p>
          <a:endParaRPr lang="en-US"/>
        </a:p>
      </dgm:t>
    </dgm:pt>
    <dgm:pt modelId="{881C11E5-CE5F-455E-BCE7-01F28344DD84}" type="sibTrans" cxnId="{196C0E7A-3DE9-46D2-BCAB-142553FE74B1}">
      <dgm:prSet/>
      <dgm:spPr/>
      <dgm:t>
        <a:bodyPr/>
        <a:lstStyle/>
        <a:p>
          <a:endParaRPr lang="en-US"/>
        </a:p>
      </dgm:t>
    </dgm:pt>
    <dgm:pt modelId="{3B11B150-1014-49F4-9EBD-F21C7098191D}">
      <dgm:prSet custT="1"/>
      <dgm:spPr/>
      <dgm:t>
        <a:bodyPr/>
        <a:lstStyle/>
        <a:p>
          <a:r>
            <a:rPr lang="en-US" sz="1800" b="1" dirty="0"/>
            <a:t>Decision tree making</a:t>
          </a:r>
        </a:p>
      </dgm:t>
    </dgm:pt>
    <dgm:pt modelId="{F882ABE0-9FAC-4699-A271-FFABF547EBA8}" type="parTrans" cxnId="{76C13F59-9EE3-4B81-83E9-89962BFFE778}">
      <dgm:prSet/>
      <dgm:spPr/>
      <dgm:t>
        <a:bodyPr/>
        <a:lstStyle/>
        <a:p>
          <a:endParaRPr lang="en-US"/>
        </a:p>
      </dgm:t>
    </dgm:pt>
    <dgm:pt modelId="{47C6C3A6-7472-461E-B5C2-F1B44ECFB90A}" type="sibTrans" cxnId="{76C13F59-9EE3-4B81-83E9-89962BFFE778}">
      <dgm:prSet/>
      <dgm:spPr/>
      <dgm:t>
        <a:bodyPr/>
        <a:lstStyle/>
        <a:p>
          <a:endParaRPr lang="en-US"/>
        </a:p>
      </dgm:t>
    </dgm:pt>
    <dgm:pt modelId="{9632E7DB-E061-409A-9346-BC09D2D5930C}">
      <dgm:prSet custT="1"/>
      <dgm:spPr/>
      <dgm:t>
        <a:bodyPr/>
        <a:lstStyle/>
        <a:p>
          <a:r>
            <a:rPr lang="en-US" sz="1800" b="1" dirty="0"/>
            <a:t>Binary search in tree</a:t>
          </a:r>
        </a:p>
      </dgm:t>
    </dgm:pt>
    <dgm:pt modelId="{55A543DE-4E7A-4C9F-A18D-37A125117DE9}" type="parTrans" cxnId="{A972ADD0-7B7F-4C3A-A298-B5075C332C39}">
      <dgm:prSet/>
      <dgm:spPr/>
      <dgm:t>
        <a:bodyPr/>
        <a:lstStyle/>
        <a:p>
          <a:endParaRPr lang="en-US"/>
        </a:p>
      </dgm:t>
    </dgm:pt>
    <dgm:pt modelId="{1B2F4906-A707-417B-A882-FAAC343D3DDE}" type="sibTrans" cxnId="{A972ADD0-7B7F-4C3A-A298-B5075C332C39}">
      <dgm:prSet/>
      <dgm:spPr/>
      <dgm:t>
        <a:bodyPr/>
        <a:lstStyle/>
        <a:p>
          <a:endParaRPr lang="en-US"/>
        </a:p>
      </dgm:t>
    </dgm:pt>
    <dgm:pt modelId="{E3AF4509-1C2D-4EB5-9AF0-F2B77687B055}">
      <dgm:prSet custT="1"/>
      <dgm:spPr/>
      <dgm:t>
        <a:bodyPr/>
        <a:lstStyle/>
        <a:p>
          <a:r>
            <a:rPr lang="en-US" sz="2800" b="1" dirty="0"/>
            <a:t>Print</a:t>
          </a:r>
        </a:p>
      </dgm:t>
    </dgm:pt>
    <dgm:pt modelId="{77BE4468-21E3-4FC8-98E3-6E13EECAF168}" type="parTrans" cxnId="{276FAA49-B480-488A-AC26-82392C3247C6}">
      <dgm:prSet/>
      <dgm:spPr/>
      <dgm:t>
        <a:bodyPr/>
        <a:lstStyle/>
        <a:p>
          <a:endParaRPr lang="en-US"/>
        </a:p>
      </dgm:t>
    </dgm:pt>
    <dgm:pt modelId="{A79D6788-936E-4F29-801F-CE1A262AC48A}" type="sibTrans" cxnId="{276FAA49-B480-488A-AC26-82392C3247C6}">
      <dgm:prSet/>
      <dgm:spPr/>
      <dgm:t>
        <a:bodyPr/>
        <a:lstStyle/>
        <a:p>
          <a:endParaRPr lang="en-US"/>
        </a:p>
      </dgm:t>
    </dgm:pt>
    <dgm:pt modelId="{05958FBF-710A-4367-93B3-4DF76454A84A}" type="pres">
      <dgm:prSet presAssocID="{29F1710A-404C-470E-A98E-D75EEFE0F3FB}" presName="diagram" presStyleCnt="0">
        <dgm:presLayoutVars>
          <dgm:dir/>
          <dgm:resizeHandles/>
        </dgm:presLayoutVars>
      </dgm:prSet>
      <dgm:spPr/>
    </dgm:pt>
    <dgm:pt modelId="{FA89F2B8-B549-4E56-88FD-8C9D508080C6}" type="pres">
      <dgm:prSet presAssocID="{5CC9C9D1-FF7A-4E56-9732-7461228346DA}" presName="firstNode" presStyleLbl="node1" presStyleIdx="0" presStyleCnt="6" custScaleX="154998" custScaleY="96952">
        <dgm:presLayoutVars>
          <dgm:bulletEnabled val="1"/>
        </dgm:presLayoutVars>
      </dgm:prSet>
      <dgm:spPr/>
    </dgm:pt>
    <dgm:pt modelId="{12F2A2BB-3898-418C-956D-AE4D5B98F5C9}" type="pres">
      <dgm:prSet presAssocID="{451CD452-4219-49C4-8EE0-4BF89702BEE7}" presName="sibTrans" presStyleLbl="sibTrans2D1" presStyleIdx="0" presStyleCnt="5"/>
      <dgm:spPr/>
    </dgm:pt>
    <dgm:pt modelId="{14F21321-D282-43CC-BBD1-102B46D80E13}" type="pres">
      <dgm:prSet presAssocID="{D294F489-FFE1-4F93-B9BC-8B9DDF6A015E}" presName="middleNode" presStyleCnt="0"/>
      <dgm:spPr/>
    </dgm:pt>
    <dgm:pt modelId="{3DBA0CA9-C186-4B8A-AA1F-5F41D5851FDB}" type="pres">
      <dgm:prSet presAssocID="{D294F489-FFE1-4F93-B9BC-8B9DDF6A015E}" presName="padding" presStyleLbl="node1" presStyleIdx="0" presStyleCnt="6"/>
      <dgm:spPr/>
    </dgm:pt>
    <dgm:pt modelId="{105CD8B0-E0BD-4AC8-989F-170F8AB0A4D7}" type="pres">
      <dgm:prSet presAssocID="{D294F489-FFE1-4F93-B9BC-8B9DDF6A015E}" presName="shape" presStyleLbl="node1" presStyleIdx="1" presStyleCnt="6" custScaleX="194565" custScaleY="132389" custLinFactNeighborX="-2754" custLinFactNeighborY="-3497">
        <dgm:presLayoutVars>
          <dgm:bulletEnabled val="1"/>
        </dgm:presLayoutVars>
      </dgm:prSet>
      <dgm:spPr/>
    </dgm:pt>
    <dgm:pt modelId="{BC146613-C9D4-47D0-97F2-FA39AD800A59}" type="pres">
      <dgm:prSet presAssocID="{9DB0EB69-F6A5-4B0F-9DE3-85F5DB11F608}" presName="sibTrans" presStyleLbl="sibTrans2D1" presStyleIdx="1" presStyleCnt="5"/>
      <dgm:spPr/>
    </dgm:pt>
    <dgm:pt modelId="{B7F0070A-45E1-4E13-9AB7-A3ACAD08E0CF}" type="pres">
      <dgm:prSet presAssocID="{503385BB-7AA5-43E6-B337-5374F0142811}" presName="middleNode" presStyleCnt="0"/>
      <dgm:spPr/>
    </dgm:pt>
    <dgm:pt modelId="{077FFD54-13DB-4B4C-847E-9F07887A1870}" type="pres">
      <dgm:prSet presAssocID="{503385BB-7AA5-43E6-B337-5374F0142811}" presName="padding" presStyleLbl="node1" presStyleIdx="1" presStyleCnt="6"/>
      <dgm:spPr/>
    </dgm:pt>
    <dgm:pt modelId="{B6181BB7-7138-43ED-A1E8-D4A933C86E95}" type="pres">
      <dgm:prSet presAssocID="{503385BB-7AA5-43E6-B337-5374F0142811}" presName="shape" presStyleLbl="node1" presStyleIdx="2" presStyleCnt="6" custScaleX="181678" custScaleY="140153">
        <dgm:presLayoutVars>
          <dgm:bulletEnabled val="1"/>
        </dgm:presLayoutVars>
      </dgm:prSet>
      <dgm:spPr/>
    </dgm:pt>
    <dgm:pt modelId="{6A02B61F-26E9-452E-992A-280AD9E0BAF9}" type="pres">
      <dgm:prSet presAssocID="{881C11E5-CE5F-455E-BCE7-01F28344DD84}" presName="sibTrans" presStyleLbl="sibTrans2D1" presStyleIdx="2" presStyleCnt="5"/>
      <dgm:spPr/>
    </dgm:pt>
    <dgm:pt modelId="{925877E8-11D2-48A8-93C2-BEA48328F462}" type="pres">
      <dgm:prSet presAssocID="{3B11B150-1014-49F4-9EBD-F21C7098191D}" presName="middleNode" presStyleCnt="0"/>
      <dgm:spPr/>
    </dgm:pt>
    <dgm:pt modelId="{4D5BD6E3-FCE6-41DF-A36A-09C93CA6159D}" type="pres">
      <dgm:prSet presAssocID="{3B11B150-1014-49F4-9EBD-F21C7098191D}" presName="padding" presStyleLbl="node1" presStyleIdx="2" presStyleCnt="6"/>
      <dgm:spPr/>
    </dgm:pt>
    <dgm:pt modelId="{72736A1C-BD70-4D0B-8C1C-EC9EC9D16220}" type="pres">
      <dgm:prSet presAssocID="{3B11B150-1014-49F4-9EBD-F21C7098191D}" presName="shape" presStyleLbl="node1" presStyleIdx="3" presStyleCnt="6" custScaleX="174846" custScaleY="140404">
        <dgm:presLayoutVars>
          <dgm:bulletEnabled val="1"/>
        </dgm:presLayoutVars>
      </dgm:prSet>
      <dgm:spPr/>
    </dgm:pt>
    <dgm:pt modelId="{C3C65A16-28AE-4832-A788-F88BEF23E761}" type="pres">
      <dgm:prSet presAssocID="{47C6C3A6-7472-461E-B5C2-F1B44ECFB90A}" presName="sibTrans" presStyleLbl="sibTrans2D1" presStyleIdx="3" presStyleCnt="5"/>
      <dgm:spPr/>
    </dgm:pt>
    <dgm:pt modelId="{E91ACDCC-8077-48A3-B2EA-81BB3CAF88A3}" type="pres">
      <dgm:prSet presAssocID="{9632E7DB-E061-409A-9346-BC09D2D5930C}" presName="middleNode" presStyleCnt="0"/>
      <dgm:spPr/>
    </dgm:pt>
    <dgm:pt modelId="{FD5301D6-C8E4-4499-9A9D-C46B7D8E8FB5}" type="pres">
      <dgm:prSet presAssocID="{9632E7DB-E061-409A-9346-BC09D2D5930C}" presName="padding" presStyleLbl="node1" presStyleIdx="3" presStyleCnt="6"/>
      <dgm:spPr/>
    </dgm:pt>
    <dgm:pt modelId="{D3154540-3247-46CD-918E-0509F63B41C6}" type="pres">
      <dgm:prSet presAssocID="{9632E7DB-E061-409A-9346-BC09D2D5930C}" presName="shape" presStyleLbl="node1" presStyleIdx="4" presStyleCnt="6" custScaleX="178828" custScaleY="144823" custLinFactNeighborX="2166" custLinFactNeighborY="110">
        <dgm:presLayoutVars>
          <dgm:bulletEnabled val="1"/>
        </dgm:presLayoutVars>
      </dgm:prSet>
      <dgm:spPr/>
    </dgm:pt>
    <dgm:pt modelId="{A9891387-C55D-4A1E-B677-AC2A88555500}" type="pres">
      <dgm:prSet presAssocID="{1B2F4906-A707-417B-A882-FAAC343D3DDE}" presName="sibTrans" presStyleLbl="sibTrans2D1" presStyleIdx="4" presStyleCnt="5"/>
      <dgm:spPr/>
    </dgm:pt>
    <dgm:pt modelId="{6D002CA2-E2D1-4EF4-8CDB-C2B84555906F}" type="pres">
      <dgm:prSet presAssocID="{E3AF4509-1C2D-4EB5-9AF0-F2B77687B055}" presName="lastNode" presStyleLbl="node1" presStyleIdx="5" presStyleCnt="6" custScaleX="137142" custLinFactNeighborX="12791" custLinFactNeighborY="306">
        <dgm:presLayoutVars>
          <dgm:bulletEnabled val="1"/>
        </dgm:presLayoutVars>
      </dgm:prSet>
      <dgm:spPr/>
    </dgm:pt>
  </dgm:ptLst>
  <dgm:cxnLst>
    <dgm:cxn modelId="{B3CF0D09-3C28-4A9E-BB1D-83BF01138267}" type="presOf" srcId="{9632E7DB-E061-409A-9346-BC09D2D5930C}" destId="{D3154540-3247-46CD-918E-0509F63B41C6}" srcOrd="0" destOrd="0" presId="urn:microsoft.com/office/officeart/2005/8/layout/bProcess2"/>
    <dgm:cxn modelId="{CCE3DE0C-9958-4133-9292-FC448DF667EA}" type="presOf" srcId="{503385BB-7AA5-43E6-B337-5374F0142811}" destId="{B6181BB7-7138-43ED-A1E8-D4A933C86E95}" srcOrd="0" destOrd="0" presId="urn:microsoft.com/office/officeart/2005/8/layout/bProcess2"/>
    <dgm:cxn modelId="{30B3100D-EE32-4BCD-B4DD-67590746C779}" type="presOf" srcId="{47C6C3A6-7472-461E-B5C2-F1B44ECFB90A}" destId="{C3C65A16-28AE-4832-A788-F88BEF23E761}" srcOrd="0" destOrd="0" presId="urn:microsoft.com/office/officeart/2005/8/layout/bProcess2"/>
    <dgm:cxn modelId="{20226430-FB9D-4B74-9D12-21D76927A592}" type="presOf" srcId="{D294F489-FFE1-4F93-B9BC-8B9DDF6A015E}" destId="{105CD8B0-E0BD-4AC8-989F-170F8AB0A4D7}" srcOrd="0" destOrd="0" presId="urn:microsoft.com/office/officeart/2005/8/layout/bProcess2"/>
    <dgm:cxn modelId="{04268433-4324-4BE7-B8F5-70F6CCD17E03}" srcId="{29F1710A-404C-470E-A98E-D75EEFE0F3FB}" destId="{D294F489-FFE1-4F93-B9BC-8B9DDF6A015E}" srcOrd="1" destOrd="0" parTransId="{E4822339-9248-4FDB-8D00-8FC9B4327D89}" sibTransId="{9DB0EB69-F6A5-4B0F-9DE3-85F5DB11F608}"/>
    <dgm:cxn modelId="{9627B764-D0E6-4E03-AF73-8D475B1B4157}" srcId="{29F1710A-404C-470E-A98E-D75EEFE0F3FB}" destId="{5CC9C9D1-FF7A-4E56-9732-7461228346DA}" srcOrd="0" destOrd="0" parTransId="{D50BA34A-D613-4A4B-BC4A-69071CE33D2D}" sibTransId="{451CD452-4219-49C4-8EE0-4BF89702BEE7}"/>
    <dgm:cxn modelId="{A8B98749-8929-4361-A7AB-A7DE5C1EA00A}" type="presOf" srcId="{E3AF4509-1C2D-4EB5-9AF0-F2B77687B055}" destId="{6D002CA2-E2D1-4EF4-8CDB-C2B84555906F}" srcOrd="0" destOrd="0" presId="urn:microsoft.com/office/officeart/2005/8/layout/bProcess2"/>
    <dgm:cxn modelId="{276FAA49-B480-488A-AC26-82392C3247C6}" srcId="{29F1710A-404C-470E-A98E-D75EEFE0F3FB}" destId="{E3AF4509-1C2D-4EB5-9AF0-F2B77687B055}" srcOrd="5" destOrd="0" parTransId="{77BE4468-21E3-4FC8-98E3-6E13EECAF168}" sibTransId="{A79D6788-936E-4F29-801F-CE1A262AC48A}"/>
    <dgm:cxn modelId="{32A2EA49-B174-4EA1-9290-0A82BB1F3E12}" type="presOf" srcId="{1B2F4906-A707-417B-A882-FAAC343D3DDE}" destId="{A9891387-C55D-4A1E-B677-AC2A88555500}" srcOrd="0" destOrd="0" presId="urn:microsoft.com/office/officeart/2005/8/layout/bProcess2"/>
    <dgm:cxn modelId="{F46F536C-722E-438B-A2ED-E2C1A4915A48}" type="presOf" srcId="{451CD452-4219-49C4-8EE0-4BF89702BEE7}" destId="{12F2A2BB-3898-418C-956D-AE4D5B98F5C9}" srcOrd="0" destOrd="0" presId="urn:microsoft.com/office/officeart/2005/8/layout/bProcess2"/>
    <dgm:cxn modelId="{76C13F59-9EE3-4B81-83E9-89962BFFE778}" srcId="{29F1710A-404C-470E-A98E-D75EEFE0F3FB}" destId="{3B11B150-1014-49F4-9EBD-F21C7098191D}" srcOrd="3" destOrd="0" parTransId="{F882ABE0-9FAC-4699-A271-FFABF547EBA8}" sibTransId="{47C6C3A6-7472-461E-B5C2-F1B44ECFB90A}"/>
    <dgm:cxn modelId="{196C0E7A-3DE9-46D2-BCAB-142553FE74B1}" srcId="{29F1710A-404C-470E-A98E-D75EEFE0F3FB}" destId="{503385BB-7AA5-43E6-B337-5374F0142811}" srcOrd="2" destOrd="0" parTransId="{6DFCDC10-9D8B-4747-B650-85FEA09B03D9}" sibTransId="{881C11E5-CE5F-455E-BCE7-01F28344DD84}"/>
    <dgm:cxn modelId="{A254F192-1C12-4551-A50B-0F4F63D98146}" type="presOf" srcId="{9DB0EB69-F6A5-4B0F-9DE3-85F5DB11F608}" destId="{BC146613-C9D4-47D0-97F2-FA39AD800A59}" srcOrd="0" destOrd="0" presId="urn:microsoft.com/office/officeart/2005/8/layout/bProcess2"/>
    <dgm:cxn modelId="{A972ADD0-7B7F-4C3A-A298-B5075C332C39}" srcId="{29F1710A-404C-470E-A98E-D75EEFE0F3FB}" destId="{9632E7DB-E061-409A-9346-BC09D2D5930C}" srcOrd="4" destOrd="0" parTransId="{55A543DE-4E7A-4C9F-A18D-37A125117DE9}" sibTransId="{1B2F4906-A707-417B-A882-FAAC343D3DDE}"/>
    <dgm:cxn modelId="{849507DB-20F9-4267-9D1C-4AE4FC415619}" type="presOf" srcId="{5CC9C9D1-FF7A-4E56-9732-7461228346DA}" destId="{FA89F2B8-B549-4E56-88FD-8C9D508080C6}" srcOrd="0" destOrd="0" presId="urn:microsoft.com/office/officeart/2005/8/layout/bProcess2"/>
    <dgm:cxn modelId="{8DFA2AE2-9AC0-4771-8E34-4DE56A1F9656}" type="presOf" srcId="{29F1710A-404C-470E-A98E-D75EEFE0F3FB}" destId="{05958FBF-710A-4367-93B3-4DF76454A84A}" srcOrd="0" destOrd="0" presId="urn:microsoft.com/office/officeart/2005/8/layout/bProcess2"/>
    <dgm:cxn modelId="{1CAD7DEE-EE95-474A-81F1-BE6FD0A61F9D}" type="presOf" srcId="{881C11E5-CE5F-455E-BCE7-01F28344DD84}" destId="{6A02B61F-26E9-452E-992A-280AD9E0BAF9}" srcOrd="0" destOrd="0" presId="urn:microsoft.com/office/officeart/2005/8/layout/bProcess2"/>
    <dgm:cxn modelId="{40B169FA-23FB-436E-991E-0DDE5694CD26}" type="presOf" srcId="{3B11B150-1014-49F4-9EBD-F21C7098191D}" destId="{72736A1C-BD70-4D0B-8C1C-EC9EC9D16220}" srcOrd="0" destOrd="0" presId="urn:microsoft.com/office/officeart/2005/8/layout/bProcess2"/>
    <dgm:cxn modelId="{B94F33E4-7840-4DB0-A71A-AB4F4238ED1E}" type="presParOf" srcId="{05958FBF-710A-4367-93B3-4DF76454A84A}" destId="{FA89F2B8-B549-4E56-88FD-8C9D508080C6}" srcOrd="0" destOrd="0" presId="urn:microsoft.com/office/officeart/2005/8/layout/bProcess2"/>
    <dgm:cxn modelId="{383E01E4-41A1-4639-8AB2-5A8287F786E3}" type="presParOf" srcId="{05958FBF-710A-4367-93B3-4DF76454A84A}" destId="{12F2A2BB-3898-418C-956D-AE4D5B98F5C9}" srcOrd="1" destOrd="0" presId="urn:microsoft.com/office/officeart/2005/8/layout/bProcess2"/>
    <dgm:cxn modelId="{82DF4D07-2D20-41B9-A2A8-CC7B009F9351}" type="presParOf" srcId="{05958FBF-710A-4367-93B3-4DF76454A84A}" destId="{14F21321-D282-43CC-BBD1-102B46D80E13}" srcOrd="2" destOrd="0" presId="urn:microsoft.com/office/officeart/2005/8/layout/bProcess2"/>
    <dgm:cxn modelId="{EF4024DA-1216-4FB9-9296-31D975C23A2C}" type="presParOf" srcId="{14F21321-D282-43CC-BBD1-102B46D80E13}" destId="{3DBA0CA9-C186-4B8A-AA1F-5F41D5851FDB}" srcOrd="0" destOrd="0" presId="urn:microsoft.com/office/officeart/2005/8/layout/bProcess2"/>
    <dgm:cxn modelId="{C7C89BFA-A09A-4CA6-98BE-5BDC0DED2D19}" type="presParOf" srcId="{14F21321-D282-43CC-BBD1-102B46D80E13}" destId="{105CD8B0-E0BD-4AC8-989F-170F8AB0A4D7}" srcOrd="1" destOrd="0" presId="urn:microsoft.com/office/officeart/2005/8/layout/bProcess2"/>
    <dgm:cxn modelId="{37227186-8F6C-462B-8093-515DA4E0D1C0}" type="presParOf" srcId="{05958FBF-710A-4367-93B3-4DF76454A84A}" destId="{BC146613-C9D4-47D0-97F2-FA39AD800A59}" srcOrd="3" destOrd="0" presId="urn:microsoft.com/office/officeart/2005/8/layout/bProcess2"/>
    <dgm:cxn modelId="{26426702-88E1-44AC-9CD6-4A4226DA133C}" type="presParOf" srcId="{05958FBF-710A-4367-93B3-4DF76454A84A}" destId="{B7F0070A-45E1-4E13-9AB7-A3ACAD08E0CF}" srcOrd="4" destOrd="0" presId="urn:microsoft.com/office/officeart/2005/8/layout/bProcess2"/>
    <dgm:cxn modelId="{B4F76A36-8010-4B1D-A21A-27BEA8787F05}" type="presParOf" srcId="{B7F0070A-45E1-4E13-9AB7-A3ACAD08E0CF}" destId="{077FFD54-13DB-4B4C-847E-9F07887A1870}" srcOrd="0" destOrd="0" presId="urn:microsoft.com/office/officeart/2005/8/layout/bProcess2"/>
    <dgm:cxn modelId="{AAEE9E0A-FA67-4382-8583-0E395FC1BA4A}" type="presParOf" srcId="{B7F0070A-45E1-4E13-9AB7-A3ACAD08E0CF}" destId="{B6181BB7-7138-43ED-A1E8-D4A933C86E95}" srcOrd="1" destOrd="0" presId="urn:microsoft.com/office/officeart/2005/8/layout/bProcess2"/>
    <dgm:cxn modelId="{6629039A-BF2B-4D05-B829-82A4CD0CF8AF}" type="presParOf" srcId="{05958FBF-710A-4367-93B3-4DF76454A84A}" destId="{6A02B61F-26E9-452E-992A-280AD9E0BAF9}" srcOrd="5" destOrd="0" presId="urn:microsoft.com/office/officeart/2005/8/layout/bProcess2"/>
    <dgm:cxn modelId="{A6B7E80C-BE92-429E-88C3-ABC2F4D5F542}" type="presParOf" srcId="{05958FBF-710A-4367-93B3-4DF76454A84A}" destId="{925877E8-11D2-48A8-93C2-BEA48328F462}" srcOrd="6" destOrd="0" presId="urn:microsoft.com/office/officeart/2005/8/layout/bProcess2"/>
    <dgm:cxn modelId="{5BB795C8-2C0F-48B1-B082-68687CC2D8CC}" type="presParOf" srcId="{925877E8-11D2-48A8-93C2-BEA48328F462}" destId="{4D5BD6E3-FCE6-41DF-A36A-09C93CA6159D}" srcOrd="0" destOrd="0" presId="urn:microsoft.com/office/officeart/2005/8/layout/bProcess2"/>
    <dgm:cxn modelId="{629B0CD4-7656-462A-8338-34E6D84C1373}" type="presParOf" srcId="{925877E8-11D2-48A8-93C2-BEA48328F462}" destId="{72736A1C-BD70-4D0B-8C1C-EC9EC9D16220}" srcOrd="1" destOrd="0" presId="urn:microsoft.com/office/officeart/2005/8/layout/bProcess2"/>
    <dgm:cxn modelId="{DD9818CB-82DB-4613-B0FF-6B8F508C4911}" type="presParOf" srcId="{05958FBF-710A-4367-93B3-4DF76454A84A}" destId="{C3C65A16-28AE-4832-A788-F88BEF23E761}" srcOrd="7" destOrd="0" presId="urn:microsoft.com/office/officeart/2005/8/layout/bProcess2"/>
    <dgm:cxn modelId="{27684B8F-0D3A-4628-BEE6-38DB1EDE1DE5}" type="presParOf" srcId="{05958FBF-710A-4367-93B3-4DF76454A84A}" destId="{E91ACDCC-8077-48A3-B2EA-81BB3CAF88A3}" srcOrd="8" destOrd="0" presId="urn:microsoft.com/office/officeart/2005/8/layout/bProcess2"/>
    <dgm:cxn modelId="{B57E01F1-A9D5-46AC-BD65-AC93DB38292E}" type="presParOf" srcId="{E91ACDCC-8077-48A3-B2EA-81BB3CAF88A3}" destId="{FD5301D6-C8E4-4499-9A9D-C46B7D8E8FB5}" srcOrd="0" destOrd="0" presId="urn:microsoft.com/office/officeart/2005/8/layout/bProcess2"/>
    <dgm:cxn modelId="{2FD22293-6CBC-4E1D-B375-C0DCE9B79EE4}" type="presParOf" srcId="{E91ACDCC-8077-48A3-B2EA-81BB3CAF88A3}" destId="{D3154540-3247-46CD-918E-0509F63B41C6}" srcOrd="1" destOrd="0" presId="urn:microsoft.com/office/officeart/2005/8/layout/bProcess2"/>
    <dgm:cxn modelId="{A9D0B02F-0BF4-4E79-8043-910C377FBB18}" type="presParOf" srcId="{05958FBF-710A-4367-93B3-4DF76454A84A}" destId="{A9891387-C55D-4A1E-B677-AC2A88555500}" srcOrd="9" destOrd="0" presId="urn:microsoft.com/office/officeart/2005/8/layout/bProcess2"/>
    <dgm:cxn modelId="{72A6EF74-689A-4DF3-90E5-D5712211B28D}" type="presParOf" srcId="{05958FBF-710A-4367-93B3-4DF76454A84A}" destId="{6D002CA2-E2D1-4EF4-8CDB-C2B84555906F}" srcOrd="10"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89F2B8-B549-4E56-88FD-8C9D508080C6}">
      <dsp:nvSpPr>
        <dsp:cNvPr id="0" name=""/>
        <dsp:cNvSpPr/>
      </dsp:nvSpPr>
      <dsp:spPr>
        <a:xfrm>
          <a:off x="98336" y="48027"/>
          <a:ext cx="2442024" cy="1527498"/>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a:t>Loading</a:t>
          </a:r>
        </a:p>
      </dsp:txBody>
      <dsp:txXfrm>
        <a:off x="455962" y="271724"/>
        <a:ext cx="1726772" cy="1080104"/>
      </dsp:txXfrm>
    </dsp:sp>
    <dsp:sp modelId="{12F2A2BB-3898-418C-956D-AE4D5B98F5C9}">
      <dsp:nvSpPr>
        <dsp:cNvPr id="0" name=""/>
        <dsp:cNvSpPr/>
      </dsp:nvSpPr>
      <dsp:spPr>
        <a:xfrm rot="10848149">
          <a:off x="1028563" y="1734429"/>
          <a:ext cx="551432" cy="306358"/>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05CD8B0-E0BD-4AC8-989F-170F8AB0A4D7}">
      <dsp:nvSpPr>
        <dsp:cNvPr id="0" name=""/>
        <dsp:cNvSpPr/>
      </dsp:nvSpPr>
      <dsp:spPr>
        <a:xfrm>
          <a:off x="268093" y="2182349"/>
          <a:ext cx="2044628" cy="1391238"/>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r>
            <a:rPr lang="en-US" sz="1800" b="1" kern="1200" dirty="0"/>
            <a:t>Data Preprocessing</a:t>
          </a:r>
        </a:p>
      </dsp:txBody>
      <dsp:txXfrm>
        <a:off x="567522" y="2386091"/>
        <a:ext cx="1445770" cy="983754"/>
      </dsp:txXfrm>
    </dsp:sp>
    <dsp:sp modelId="{BC146613-C9D4-47D0-97F2-FA39AD800A59}">
      <dsp:nvSpPr>
        <dsp:cNvPr id="0" name=""/>
        <dsp:cNvSpPr/>
      </dsp:nvSpPr>
      <dsp:spPr>
        <a:xfrm rot="5442217">
          <a:off x="2553353" y="2743686"/>
          <a:ext cx="551432" cy="306358"/>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181BB7-7138-43ED-A1E8-D4A933C86E95}">
      <dsp:nvSpPr>
        <dsp:cNvPr id="0" name=""/>
        <dsp:cNvSpPr/>
      </dsp:nvSpPr>
      <dsp:spPr>
        <a:xfrm>
          <a:off x="3328121" y="2178303"/>
          <a:ext cx="1909203" cy="1472828"/>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Data splitting</a:t>
          </a:r>
        </a:p>
      </dsp:txBody>
      <dsp:txXfrm>
        <a:off x="3607717" y="2393994"/>
        <a:ext cx="1350011" cy="1041446"/>
      </dsp:txXfrm>
    </dsp:sp>
    <dsp:sp modelId="{6A02B61F-26E9-452E-992A-280AD9E0BAF9}">
      <dsp:nvSpPr>
        <dsp:cNvPr id="0" name=""/>
        <dsp:cNvSpPr/>
      </dsp:nvSpPr>
      <dsp:spPr>
        <a:xfrm>
          <a:off x="4007006" y="1690051"/>
          <a:ext cx="551432" cy="306358"/>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736A1C-BD70-4D0B-8C1C-EC9EC9D16220}">
      <dsp:nvSpPr>
        <dsp:cNvPr id="0" name=""/>
        <dsp:cNvSpPr/>
      </dsp:nvSpPr>
      <dsp:spPr>
        <a:xfrm>
          <a:off x="3364019" y="50032"/>
          <a:ext cx="1837407" cy="1475466"/>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Decision tree making</a:t>
          </a:r>
        </a:p>
      </dsp:txBody>
      <dsp:txXfrm>
        <a:off x="3633101" y="266109"/>
        <a:ext cx="1299243" cy="1043312"/>
      </dsp:txXfrm>
    </dsp:sp>
    <dsp:sp modelId="{C3C65A16-28AE-4832-A788-F88BEF23E761}">
      <dsp:nvSpPr>
        <dsp:cNvPr id="0" name=""/>
        <dsp:cNvSpPr/>
      </dsp:nvSpPr>
      <dsp:spPr>
        <a:xfrm rot="5401397">
          <a:off x="5427952" y="635163"/>
          <a:ext cx="551432" cy="306358"/>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154540-3247-46CD-918E-0509F63B41C6}">
      <dsp:nvSpPr>
        <dsp:cNvPr id="0" name=""/>
        <dsp:cNvSpPr/>
      </dsp:nvSpPr>
      <dsp:spPr>
        <a:xfrm>
          <a:off x="6188569" y="27969"/>
          <a:ext cx="1879253" cy="1521904"/>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Binary search in tree</a:t>
          </a:r>
        </a:p>
      </dsp:txBody>
      <dsp:txXfrm>
        <a:off x="6463779" y="250847"/>
        <a:ext cx="1328833" cy="1076148"/>
      </dsp:txXfrm>
    </dsp:sp>
    <dsp:sp modelId="{A9891387-C55D-4A1E-B677-AC2A88555500}">
      <dsp:nvSpPr>
        <dsp:cNvPr id="0" name=""/>
        <dsp:cNvSpPr/>
      </dsp:nvSpPr>
      <dsp:spPr>
        <a:xfrm rot="10677835">
          <a:off x="6890098" y="1693878"/>
          <a:ext cx="551432" cy="306358"/>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002CA2-E2D1-4EF4-8CDB-C2B84555906F}">
      <dsp:nvSpPr>
        <dsp:cNvPr id="0" name=""/>
        <dsp:cNvSpPr/>
      </dsp:nvSpPr>
      <dsp:spPr>
        <a:xfrm>
          <a:off x="6123421" y="2126962"/>
          <a:ext cx="2160699" cy="1575520"/>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a:t>Print</a:t>
          </a:r>
        </a:p>
      </dsp:txBody>
      <dsp:txXfrm>
        <a:off x="6439848" y="2357692"/>
        <a:ext cx="1527845" cy="111406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216178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85207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644887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42259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5779241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E351CED-465B-40B5-ADCE-957C918F227B}" type="datetimeFigureOut">
              <a:rPr lang="en-US" smtClean="0"/>
              <a:t>11/30/2023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175436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E351CED-465B-40B5-ADCE-957C918F227B}" type="datetimeFigureOut">
              <a:rPr lang="en-US" smtClean="0"/>
              <a:t>11/30/2023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678317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27312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938233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E351CED-465B-40B5-ADCE-957C918F227B}"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97694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363917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351CED-465B-40B5-ADCE-957C918F227B}"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986627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351CED-465B-40B5-ADCE-957C918F227B}" type="datetimeFigureOut">
              <a:rPr lang="en-US" smtClean="0"/>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037956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E351CED-465B-40B5-ADCE-957C918F227B}" type="datetimeFigureOut">
              <a:rPr lang="en-US" smtClean="0"/>
              <a:t>11/30/2023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684586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E351CED-465B-40B5-ADCE-957C918F227B}" type="datetimeFigureOut">
              <a:rPr lang="en-US" smtClean="0"/>
              <a:t>11/30/2023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756117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E351CED-465B-40B5-ADCE-957C918F227B}" type="datetimeFigureOut">
              <a:rPr lang="en-US" smtClean="0"/>
              <a:t>11/30/2023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80841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105831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E351CED-465B-40B5-ADCE-957C918F227B}" type="datetimeFigureOut">
              <a:rPr lang="en-US" smtClean="0"/>
              <a:t>11/30/2023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3187737537"/>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One in a crowd">
            <a:extLst>
              <a:ext uri="{FF2B5EF4-FFF2-40B4-BE49-F238E27FC236}">
                <a16:creationId xmlns:a16="http://schemas.microsoft.com/office/drawing/2014/main" id="{D8F3D63B-88CD-44AB-B728-2B95AE8756A8}"/>
              </a:ext>
            </a:extLst>
          </p:cNvPr>
          <p:cNvPicPr>
            <a:picLocks noChangeAspect="1"/>
          </p:cNvPicPr>
          <p:nvPr/>
        </p:nvPicPr>
        <p:blipFill rotWithShape="1">
          <a:blip r:embed="rId2">
            <a:alphaModFix amt="35000"/>
          </a:blip>
          <a:srcRect t="7734" b="17266"/>
          <a:stretch/>
        </p:blipFill>
        <p:spPr>
          <a:xfrm>
            <a:off x="20" y="-1"/>
            <a:ext cx="12191980" cy="6858000"/>
          </a:xfrm>
          <a:prstGeom prst="rect">
            <a:avLst/>
          </a:prstGeom>
        </p:spPr>
      </p:pic>
      <p:sp>
        <p:nvSpPr>
          <p:cNvPr id="2" name="Title 1">
            <a:extLst>
              <a:ext uri="{FF2B5EF4-FFF2-40B4-BE49-F238E27FC236}">
                <a16:creationId xmlns:a16="http://schemas.microsoft.com/office/drawing/2014/main" id="{906379E3-6535-F851-BD04-C05193359CAC}"/>
              </a:ext>
            </a:extLst>
          </p:cNvPr>
          <p:cNvSpPr>
            <a:spLocks noGrp="1"/>
          </p:cNvSpPr>
          <p:nvPr>
            <p:ph type="title"/>
          </p:nvPr>
        </p:nvSpPr>
        <p:spPr>
          <a:xfrm>
            <a:off x="769445" y="1261989"/>
            <a:ext cx="9404723" cy="1400530"/>
          </a:xfrm>
        </p:spPr>
        <p:txBody>
          <a:bodyPr>
            <a:normAutofit/>
          </a:bodyPr>
          <a:lstStyle/>
          <a:p>
            <a:pPr algn="ctr"/>
            <a:r>
              <a:rPr lang="en-US" b="1" kern="1200" dirty="0">
                <a:latin typeface="+mj-lt"/>
                <a:ea typeface="+mj-ea"/>
                <a:cs typeface="+mj-cs"/>
              </a:rPr>
              <a:t>Group : Mikes</a:t>
            </a:r>
            <a:endParaRPr lang="en-US" dirty="0"/>
          </a:p>
        </p:txBody>
      </p:sp>
      <p:sp>
        <p:nvSpPr>
          <p:cNvPr id="3" name="Content Placeholder 2">
            <a:extLst>
              <a:ext uri="{FF2B5EF4-FFF2-40B4-BE49-F238E27FC236}">
                <a16:creationId xmlns:a16="http://schemas.microsoft.com/office/drawing/2014/main" id="{A0E468D4-BBB3-A573-705B-4126005C693B}"/>
              </a:ext>
            </a:extLst>
          </p:cNvPr>
          <p:cNvSpPr>
            <a:spLocks noGrp="1"/>
          </p:cNvSpPr>
          <p:nvPr>
            <p:ph idx="1"/>
          </p:nvPr>
        </p:nvSpPr>
        <p:spPr>
          <a:xfrm>
            <a:off x="998537" y="2907012"/>
            <a:ext cx="8946541" cy="4195481"/>
          </a:xfrm>
        </p:spPr>
        <p:txBody>
          <a:bodyPr>
            <a:normAutofit/>
          </a:bodyPr>
          <a:lstStyle/>
          <a:p>
            <a:pPr marL="0" indent="0" algn="ctr">
              <a:buNone/>
            </a:pPr>
            <a:r>
              <a:rPr lang="en-US" b="1" dirty="0"/>
              <a:t>Team Members  </a:t>
            </a:r>
          </a:p>
          <a:p>
            <a:pPr marL="0" indent="0" algn="ctr">
              <a:buNone/>
            </a:pPr>
            <a:endParaRPr lang="en-US" b="1" dirty="0"/>
          </a:p>
          <a:p>
            <a:pPr marL="0" indent="0" algn="ctr">
              <a:buNone/>
            </a:pPr>
            <a:r>
              <a:rPr lang="en-US" dirty="0"/>
              <a:t>Neelima Kommareddy</a:t>
            </a:r>
          </a:p>
          <a:p>
            <a:pPr marL="0" indent="0" algn="ctr">
              <a:buNone/>
            </a:pPr>
            <a:r>
              <a:rPr lang="en-US" dirty="0"/>
              <a:t>Sindhu </a:t>
            </a:r>
            <a:r>
              <a:rPr lang="en-US" dirty="0" err="1"/>
              <a:t>Anugula</a:t>
            </a:r>
            <a:endParaRPr lang="en-US" dirty="0"/>
          </a:p>
          <a:p>
            <a:pPr marL="0" indent="0" algn="ctr">
              <a:buNone/>
            </a:pPr>
            <a:r>
              <a:rPr lang="en-US" dirty="0"/>
              <a:t>Kalwa Sailaxmi</a:t>
            </a:r>
          </a:p>
        </p:txBody>
      </p:sp>
    </p:spTree>
    <p:extLst>
      <p:ext uri="{BB962C8B-B14F-4D97-AF65-F5344CB8AC3E}">
        <p14:creationId xmlns:p14="http://schemas.microsoft.com/office/powerpoint/2010/main" val="3289785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47AEA421-5F29-4BA7-9360-2501B5987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6" name="Freeform 7">
            <a:extLst>
              <a:ext uri="{FF2B5EF4-FFF2-40B4-BE49-F238E27FC236}">
                <a16:creationId xmlns:a16="http://schemas.microsoft.com/office/drawing/2014/main" id="{9348F0CB-4904-4DEF-BDD4-ADEC2DCC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1500A0A-6B99-B9C1-4982-6DBB07A7FD45}"/>
              </a:ext>
            </a:extLst>
          </p:cNvPr>
          <p:cNvSpPr>
            <a:spLocks noGrp="1"/>
          </p:cNvSpPr>
          <p:nvPr>
            <p:ph type="title"/>
          </p:nvPr>
        </p:nvSpPr>
        <p:spPr>
          <a:xfrm>
            <a:off x="648930" y="629267"/>
            <a:ext cx="9252154" cy="1016654"/>
          </a:xfrm>
        </p:spPr>
        <p:txBody>
          <a:bodyPr>
            <a:normAutofit/>
          </a:bodyPr>
          <a:lstStyle/>
          <a:p>
            <a:r>
              <a:rPr lang="en-US" b="1">
                <a:solidFill>
                  <a:srgbClr val="EBEBEB"/>
                </a:solidFill>
              </a:rPr>
              <a:t>Decision Tree</a:t>
            </a:r>
          </a:p>
        </p:txBody>
      </p:sp>
      <p:sp>
        <p:nvSpPr>
          <p:cNvPr id="68" name="Rectangle 67">
            <a:extLst>
              <a:ext uri="{FF2B5EF4-FFF2-40B4-BE49-F238E27FC236}">
                <a16:creationId xmlns:a16="http://schemas.microsoft.com/office/drawing/2014/main" id="{1583E1B8-79B3-49BB-8704-58E4AB1AF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0" name="Freeform: Shape 69">
            <a:extLst>
              <a:ext uri="{FF2B5EF4-FFF2-40B4-BE49-F238E27FC236}">
                <a16:creationId xmlns:a16="http://schemas.microsoft.com/office/drawing/2014/main" id="{7BB34D5F-2B87-438E-8236-69C6068D4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sp>
        <p:nvSpPr>
          <p:cNvPr id="3" name="Content Placeholder 2">
            <a:extLst>
              <a:ext uri="{FF2B5EF4-FFF2-40B4-BE49-F238E27FC236}">
                <a16:creationId xmlns:a16="http://schemas.microsoft.com/office/drawing/2014/main" id="{32489FE9-9250-1457-EC92-347BD5BA1C3D}"/>
              </a:ext>
            </a:extLst>
          </p:cNvPr>
          <p:cNvSpPr>
            <a:spLocks/>
          </p:cNvSpPr>
          <p:nvPr/>
        </p:nvSpPr>
        <p:spPr>
          <a:xfrm>
            <a:off x="1716832" y="2588000"/>
            <a:ext cx="8402701" cy="3626534"/>
          </a:xfrm>
          <a:prstGeom prst="rect">
            <a:avLst/>
          </a:prstGeom>
        </p:spPr>
        <p:style>
          <a:lnRef idx="2">
            <a:schemeClr val="accent6"/>
          </a:lnRef>
          <a:fillRef idx="1">
            <a:schemeClr val="lt1"/>
          </a:fillRef>
          <a:effectRef idx="0">
            <a:schemeClr val="accent6"/>
          </a:effectRef>
          <a:fontRef idx="minor">
            <a:schemeClr val="dk1"/>
          </a:fontRef>
        </p:style>
        <p:txBody>
          <a:bodyPr/>
          <a:lstStyle/>
          <a:p>
            <a:endParaRPr lang="en-US" dirty="0"/>
          </a:p>
        </p:txBody>
      </p:sp>
      <p:sp>
        <p:nvSpPr>
          <p:cNvPr id="4" name="Cylinder 3">
            <a:extLst>
              <a:ext uri="{FF2B5EF4-FFF2-40B4-BE49-F238E27FC236}">
                <a16:creationId xmlns:a16="http://schemas.microsoft.com/office/drawing/2014/main" id="{7BFA44B4-4627-81DE-3452-51A9EB5B3511}"/>
              </a:ext>
            </a:extLst>
          </p:cNvPr>
          <p:cNvSpPr/>
          <p:nvPr/>
        </p:nvSpPr>
        <p:spPr>
          <a:xfrm>
            <a:off x="2223731" y="4334143"/>
            <a:ext cx="652099" cy="740971"/>
          </a:xfrm>
          <a:prstGeom prst="ca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defTabSz="338328">
              <a:spcAft>
                <a:spcPts val="600"/>
              </a:spcAft>
            </a:pPr>
            <a:r>
              <a:rPr lang="en-US" sz="1332" kern="1200">
                <a:solidFill>
                  <a:schemeClr val="lt1"/>
                </a:solidFill>
                <a:latin typeface="+mn-lt"/>
                <a:ea typeface="+mn-ea"/>
                <a:cs typeface="+mn-cs"/>
              </a:rPr>
              <a:t>Data</a:t>
            </a:r>
            <a:endParaRPr lang="en-US"/>
          </a:p>
        </p:txBody>
      </p:sp>
      <p:sp>
        <p:nvSpPr>
          <p:cNvPr id="6" name="Cylinder 5">
            <a:extLst>
              <a:ext uri="{FF2B5EF4-FFF2-40B4-BE49-F238E27FC236}">
                <a16:creationId xmlns:a16="http://schemas.microsoft.com/office/drawing/2014/main" id="{B811765B-EB75-C933-F191-980A1BE8F9EF}"/>
              </a:ext>
            </a:extLst>
          </p:cNvPr>
          <p:cNvSpPr/>
          <p:nvPr/>
        </p:nvSpPr>
        <p:spPr>
          <a:xfrm>
            <a:off x="3701415" y="5013948"/>
            <a:ext cx="574226" cy="831846"/>
          </a:xfrm>
          <a:prstGeom prst="ca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defTabSz="338328">
              <a:spcAft>
                <a:spcPts val="600"/>
              </a:spcAft>
            </a:pPr>
            <a:r>
              <a:rPr lang="en-US" sz="814" kern="1200" dirty="0">
                <a:solidFill>
                  <a:schemeClr val="lt1"/>
                </a:solidFill>
                <a:latin typeface="+mn-lt"/>
                <a:ea typeface="+mn-ea"/>
                <a:cs typeface="+mn-cs"/>
              </a:rPr>
              <a:t>Testing data</a:t>
            </a:r>
            <a:endParaRPr lang="en-US" sz="1100" dirty="0"/>
          </a:p>
        </p:txBody>
      </p:sp>
      <p:sp>
        <p:nvSpPr>
          <p:cNvPr id="7" name="Cylinder 6">
            <a:extLst>
              <a:ext uri="{FF2B5EF4-FFF2-40B4-BE49-F238E27FC236}">
                <a16:creationId xmlns:a16="http://schemas.microsoft.com/office/drawing/2014/main" id="{9693DB1E-378C-A9D5-48BB-70182C47757F}"/>
              </a:ext>
            </a:extLst>
          </p:cNvPr>
          <p:cNvSpPr/>
          <p:nvPr/>
        </p:nvSpPr>
        <p:spPr>
          <a:xfrm>
            <a:off x="3701414" y="3555152"/>
            <a:ext cx="574226" cy="789905"/>
          </a:xfrm>
          <a:prstGeom prst="can">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338328">
              <a:spcAft>
                <a:spcPts val="600"/>
              </a:spcAft>
            </a:pPr>
            <a:r>
              <a:rPr lang="en-US" sz="777" kern="1200">
                <a:solidFill>
                  <a:schemeClr val="lt1"/>
                </a:solidFill>
                <a:latin typeface="+mn-lt"/>
                <a:ea typeface="+mn-ea"/>
                <a:cs typeface="+mn-cs"/>
              </a:rPr>
              <a:t>Training data</a:t>
            </a:r>
            <a:endParaRPr lang="en-US" sz="1050"/>
          </a:p>
        </p:txBody>
      </p:sp>
      <p:cxnSp>
        <p:nvCxnSpPr>
          <p:cNvPr id="9" name="Connector: Elbow 8">
            <a:extLst>
              <a:ext uri="{FF2B5EF4-FFF2-40B4-BE49-F238E27FC236}">
                <a16:creationId xmlns:a16="http://schemas.microsoft.com/office/drawing/2014/main" id="{858EBCF4-8DF1-3616-9335-9F3FF5F5BD10}"/>
              </a:ext>
            </a:extLst>
          </p:cNvPr>
          <p:cNvCxnSpPr>
            <a:cxnSpLocks/>
            <a:stCxn id="4" idx="4"/>
            <a:endCxn id="6" idx="2"/>
          </p:cNvCxnSpPr>
          <p:nvPr/>
        </p:nvCxnSpPr>
        <p:spPr>
          <a:xfrm>
            <a:off x="2875830" y="4704629"/>
            <a:ext cx="825585" cy="7252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65C6D5A-90C8-22BB-9005-7674C923CCD9}"/>
              </a:ext>
            </a:extLst>
          </p:cNvPr>
          <p:cNvCxnSpPr>
            <a:cxnSpLocks/>
            <a:endCxn id="7" idx="2"/>
          </p:cNvCxnSpPr>
          <p:nvPr/>
        </p:nvCxnSpPr>
        <p:spPr>
          <a:xfrm rot="5400000" flipH="1" flipV="1">
            <a:off x="3097943" y="4136539"/>
            <a:ext cx="789905" cy="4170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8F6C4F0-0697-6CF7-6FF9-CAD0E8A503BE}"/>
              </a:ext>
            </a:extLst>
          </p:cNvPr>
          <p:cNvSpPr/>
          <p:nvPr/>
        </p:nvSpPr>
        <p:spPr>
          <a:xfrm>
            <a:off x="4863115" y="2922101"/>
            <a:ext cx="4724864" cy="1868462"/>
          </a:xfrm>
          <a:prstGeom prst="rect">
            <a:avLst/>
          </a:prstGeom>
          <a:solidFill>
            <a:srgbClr val="00B0F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CCA8E58-C9D0-4C7C-36AB-48CC261CE458}"/>
              </a:ext>
            </a:extLst>
          </p:cNvPr>
          <p:cNvSpPr/>
          <p:nvPr/>
        </p:nvSpPr>
        <p:spPr>
          <a:xfrm>
            <a:off x="6285352" y="5138027"/>
            <a:ext cx="1307187" cy="643108"/>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38328">
              <a:spcAft>
                <a:spcPts val="600"/>
              </a:spcAft>
            </a:pPr>
            <a:r>
              <a:rPr lang="en-US" sz="1036" kern="1200">
                <a:solidFill>
                  <a:schemeClr val="tx1"/>
                </a:solidFill>
                <a:latin typeface="+mn-lt"/>
                <a:ea typeface="+mn-ea"/>
                <a:cs typeface="+mn-cs"/>
              </a:rPr>
              <a:t>Model Evaluation</a:t>
            </a:r>
            <a:endParaRPr lang="en-US" sz="1400">
              <a:solidFill>
                <a:schemeClr val="tx1"/>
              </a:solidFill>
            </a:endParaRPr>
          </a:p>
        </p:txBody>
      </p:sp>
      <p:sp>
        <p:nvSpPr>
          <p:cNvPr id="21" name="Rectangle 20">
            <a:extLst>
              <a:ext uri="{FF2B5EF4-FFF2-40B4-BE49-F238E27FC236}">
                <a16:creationId xmlns:a16="http://schemas.microsoft.com/office/drawing/2014/main" id="{8DC38F9F-6803-B75B-550D-3D6B42D0766F}"/>
              </a:ext>
            </a:extLst>
          </p:cNvPr>
          <p:cNvSpPr/>
          <p:nvPr/>
        </p:nvSpPr>
        <p:spPr>
          <a:xfrm>
            <a:off x="8372834" y="5013949"/>
            <a:ext cx="1458642" cy="8318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38328">
              <a:spcAft>
                <a:spcPts val="600"/>
              </a:spcAft>
            </a:pPr>
            <a:r>
              <a:rPr lang="en-US" sz="888" kern="1200">
                <a:solidFill>
                  <a:schemeClr val="tx1"/>
                </a:solidFill>
                <a:latin typeface="+mn-lt"/>
                <a:ea typeface="+mn-ea"/>
                <a:cs typeface="+mn-cs"/>
              </a:rPr>
              <a:t>Performance Evaluation Measures</a:t>
            </a:r>
          </a:p>
          <a:p>
            <a:pPr algn="ctr" defTabSz="338328">
              <a:spcAft>
                <a:spcPts val="600"/>
              </a:spcAft>
            </a:pPr>
            <a:r>
              <a:rPr lang="en-US" sz="888" kern="1200">
                <a:solidFill>
                  <a:schemeClr val="tx1"/>
                </a:solidFill>
                <a:latin typeface="+mn-lt"/>
                <a:ea typeface="+mn-ea"/>
                <a:cs typeface="+mn-cs"/>
              </a:rPr>
              <a:t>1.Accuracy</a:t>
            </a:r>
          </a:p>
          <a:p>
            <a:pPr algn="ctr" defTabSz="338328">
              <a:spcAft>
                <a:spcPts val="600"/>
              </a:spcAft>
            </a:pPr>
            <a:r>
              <a:rPr lang="en-US" sz="888" kern="1200">
                <a:solidFill>
                  <a:schemeClr val="tx1"/>
                </a:solidFill>
                <a:latin typeface="+mn-lt"/>
                <a:ea typeface="+mn-ea"/>
                <a:cs typeface="+mn-cs"/>
              </a:rPr>
              <a:t>2.Precision</a:t>
            </a:r>
          </a:p>
          <a:p>
            <a:pPr algn="ctr" defTabSz="338328">
              <a:spcAft>
                <a:spcPts val="600"/>
              </a:spcAft>
            </a:pPr>
            <a:r>
              <a:rPr lang="en-US" sz="888" kern="1200">
                <a:solidFill>
                  <a:schemeClr val="tx1"/>
                </a:solidFill>
                <a:latin typeface="+mn-lt"/>
                <a:ea typeface="+mn-ea"/>
                <a:cs typeface="+mn-cs"/>
              </a:rPr>
              <a:t>3.Recall</a:t>
            </a:r>
            <a:endParaRPr lang="en-US" sz="1200">
              <a:solidFill>
                <a:schemeClr val="tx1"/>
              </a:solidFill>
            </a:endParaRPr>
          </a:p>
        </p:txBody>
      </p:sp>
      <p:sp>
        <p:nvSpPr>
          <p:cNvPr id="28" name="Rectangle 27">
            <a:extLst>
              <a:ext uri="{FF2B5EF4-FFF2-40B4-BE49-F238E27FC236}">
                <a16:creationId xmlns:a16="http://schemas.microsoft.com/office/drawing/2014/main" id="{A14513CA-BB2F-E427-B36B-D7A5E7E2994A}"/>
              </a:ext>
            </a:extLst>
          </p:cNvPr>
          <p:cNvSpPr/>
          <p:nvPr/>
        </p:nvSpPr>
        <p:spPr>
          <a:xfrm>
            <a:off x="5487293" y="3432393"/>
            <a:ext cx="1719615" cy="789905"/>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38328">
              <a:spcAft>
                <a:spcPts val="600"/>
              </a:spcAft>
            </a:pPr>
            <a:r>
              <a:rPr lang="en-US" sz="888" kern="1200">
                <a:solidFill>
                  <a:srgbClr val="979797"/>
                </a:solidFill>
                <a:latin typeface="+mn-lt"/>
                <a:ea typeface="+mn-ea"/>
                <a:cs typeface="+mn-cs"/>
              </a:rPr>
              <a:t>Select Best Attributes using ASM such as Information gain or Gini Index or Gain ratio</a:t>
            </a:r>
            <a:endParaRPr lang="en-US" sz="1200">
              <a:solidFill>
                <a:schemeClr val="bg1"/>
              </a:solidFill>
            </a:endParaRPr>
          </a:p>
        </p:txBody>
      </p:sp>
      <p:sp>
        <p:nvSpPr>
          <p:cNvPr id="29" name="Rectangle 28">
            <a:extLst>
              <a:ext uri="{FF2B5EF4-FFF2-40B4-BE49-F238E27FC236}">
                <a16:creationId xmlns:a16="http://schemas.microsoft.com/office/drawing/2014/main" id="{D3F417F0-DFFF-C295-DC23-4EAC48A0F0C8}"/>
              </a:ext>
            </a:extLst>
          </p:cNvPr>
          <p:cNvSpPr/>
          <p:nvPr/>
        </p:nvSpPr>
        <p:spPr>
          <a:xfrm>
            <a:off x="8079530" y="3502729"/>
            <a:ext cx="1349128" cy="58019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38328">
              <a:spcAft>
                <a:spcPts val="600"/>
              </a:spcAft>
            </a:pPr>
            <a:r>
              <a:rPr lang="en-US" sz="888" kern="1200">
                <a:solidFill>
                  <a:srgbClr val="979797"/>
                </a:solidFill>
                <a:latin typeface="+mn-lt"/>
                <a:ea typeface="+mn-ea"/>
                <a:cs typeface="+mn-cs"/>
              </a:rPr>
              <a:t>Breaks the Dataset into Smaller Subsets</a:t>
            </a:r>
            <a:endParaRPr lang="en-US" sz="1200">
              <a:solidFill>
                <a:schemeClr val="bg1"/>
              </a:solidFill>
            </a:endParaRPr>
          </a:p>
        </p:txBody>
      </p:sp>
      <p:sp>
        <p:nvSpPr>
          <p:cNvPr id="30" name="TextBox 29">
            <a:extLst>
              <a:ext uri="{FF2B5EF4-FFF2-40B4-BE49-F238E27FC236}">
                <a16:creationId xmlns:a16="http://schemas.microsoft.com/office/drawing/2014/main" id="{84E0C97C-128A-529D-0B93-10D5F17A46A7}"/>
              </a:ext>
            </a:extLst>
          </p:cNvPr>
          <p:cNvSpPr txBox="1"/>
          <p:nvPr/>
        </p:nvSpPr>
        <p:spPr>
          <a:xfrm>
            <a:off x="6054672" y="2999874"/>
            <a:ext cx="2733209" cy="297325"/>
          </a:xfrm>
          <a:prstGeom prst="rect">
            <a:avLst/>
          </a:prstGeom>
          <a:noFill/>
        </p:spPr>
        <p:txBody>
          <a:bodyPr wrap="square" rtlCol="0">
            <a:spAutoFit/>
          </a:bodyPr>
          <a:lstStyle/>
          <a:p>
            <a:pPr defTabSz="338328">
              <a:spcAft>
                <a:spcPts val="600"/>
              </a:spcAft>
            </a:pPr>
            <a:r>
              <a:rPr lang="en-US" sz="1332" b="1" kern="1200">
                <a:solidFill>
                  <a:schemeClr val="tx1"/>
                </a:solidFill>
                <a:latin typeface="+mn-lt"/>
                <a:ea typeface="+mn-ea"/>
                <a:cs typeface="+mn-cs"/>
              </a:rPr>
              <a:t>Decision Tree Generation</a:t>
            </a:r>
            <a:endParaRPr lang="en-US" b="1"/>
          </a:p>
        </p:txBody>
      </p:sp>
      <p:sp>
        <p:nvSpPr>
          <p:cNvPr id="31" name="Rectangle 30">
            <a:extLst>
              <a:ext uri="{FF2B5EF4-FFF2-40B4-BE49-F238E27FC236}">
                <a16:creationId xmlns:a16="http://schemas.microsoft.com/office/drawing/2014/main" id="{4559AA28-D3BF-63C1-653A-AA66AD567D7F}"/>
              </a:ext>
            </a:extLst>
          </p:cNvPr>
          <p:cNvSpPr/>
          <p:nvPr/>
        </p:nvSpPr>
        <p:spPr>
          <a:xfrm>
            <a:off x="6617392" y="4334142"/>
            <a:ext cx="1733596" cy="2999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338328">
              <a:spcAft>
                <a:spcPts val="600"/>
              </a:spcAft>
            </a:pPr>
            <a:r>
              <a:rPr lang="en-US" sz="814" kern="1200">
                <a:solidFill>
                  <a:srgbClr val="979797"/>
                </a:solidFill>
                <a:latin typeface="+mn-lt"/>
                <a:ea typeface="+mn-ea"/>
                <a:cs typeface="+mn-cs"/>
              </a:rPr>
              <a:t>Recursively repeat the process for each child</a:t>
            </a:r>
            <a:endParaRPr lang="en-US" sz="1100"/>
          </a:p>
        </p:txBody>
      </p:sp>
      <p:cxnSp>
        <p:nvCxnSpPr>
          <p:cNvPr id="33" name="Straight Arrow Connector 32">
            <a:extLst>
              <a:ext uri="{FF2B5EF4-FFF2-40B4-BE49-F238E27FC236}">
                <a16:creationId xmlns:a16="http://schemas.microsoft.com/office/drawing/2014/main" id="{D5D591F8-AD3C-F589-D30B-FCA0FC3ADEC3}"/>
              </a:ext>
            </a:extLst>
          </p:cNvPr>
          <p:cNvCxnSpPr>
            <a:cxnSpLocks/>
            <a:endCxn id="20" idx="1"/>
          </p:cNvCxnSpPr>
          <p:nvPr/>
        </p:nvCxnSpPr>
        <p:spPr>
          <a:xfrm>
            <a:off x="4246371" y="5459580"/>
            <a:ext cx="203898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563793C-FFE0-C6D8-B83B-38D1F866B645}"/>
              </a:ext>
            </a:extLst>
          </p:cNvPr>
          <p:cNvCxnSpPr>
            <a:cxnSpLocks/>
            <a:endCxn id="21" idx="1"/>
          </p:cNvCxnSpPr>
          <p:nvPr/>
        </p:nvCxnSpPr>
        <p:spPr>
          <a:xfrm>
            <a:off x="7592539" y="5429873"/>
            <a:ext cx="7802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423E94F-0918-06EB-A493-2ED2E07683FD}"/>
              </a:ext>
            </a:extLst>
          </p:cNvPr>
          <p:cNvCxnSpPr>
            <a:cxnSpLocks/>
            <a:endCxn id="28" idx="1"/>
          </p:cNvCxnSpPr>
          <p:nvPr/>
        </p:nvCxnSpPr>
        <p:spPr>
          <a:xfrm>
            <a:off x="5148264" y="3827345"/>
            <a:ext cx="3390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683E5CA-D6B4-AD45-42E9-621B364E2AEF}"/>
              </a:ext>
            </a:extLst>
          </p:cNvPr>
          <p:cNvCxnSpPr>
            <a:stCxn id="28" idx="3"/>
          </p:cNvCxnSpPr>
          <p:nvPr/>
        </p:nvCxnSpPr>
        <p:spPr>
          <a:xfrm>
            <a:off x="7206907" y="3827345"/>
            <a:ext cx="872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BFEC198-FC3C-AA6F-362C-C98F1F164641}"/>
              </a:ext>
            </a:extLst>
          </p:cNvPr>
          <p:cNvCxnSpPr>
            <a:cxnSpLocks/>
            <a:endCxn id="20" idx="0"/>
          </p:cNvCxnSpPr>
          <p:nvPr/>
        </p:nvCxnSpPr>
        <p:spPr>
          <a:xfrm>
            <a:off x="6938946" y="4790563"/>
            <a:ext cx="0" cy="347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5CDD3E9-A500-26F6-2FE8-873C3DB0CFCF}"/>
              </a:ext>
            </a:extLst>
          </p:cNvPr>
          <p:cNvCxnSpPr/>
          <p:nvPr/>
        </p:nvCxnSpPr>
        <p:spPr>
          <a:xfrm>
            <a:off x="4275640" y="3950105"/>
            <a:ext cx="587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9C9F48BA-F909-BE74-6226-8526B64E1EB1}"/>
              </a:ext>
            </a:extLst>
          </p:cNvPr>
          <p:cNvCxnSpPr>
            <a:stCxn id="31" idx="1"/>
          </p:cNvCxnSpPr>
          <p:nvPr/>
        </p:nvCxnSpPr>
        <p:spPr>
          <a:xfrm rot="10800000">
            <a:off x="6149042" y="4222297"/>
            <a:ext cx="468349" cy="2618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390A3642-8C91-F658-F387-F5958A46E5BD}"/>
              </a:ext>
            </a:extLst>
          </p:cNvPr>
          <p:cNvCxnSpPr>
            <a:cxnSpLocks/>
          </p:cNvCxnSpPr>
          <p:nvPr/>
        </p:nvCxnSpPr>
        <p:spPr>
          <a:xfrm rot="10800000" flipV="1">
            <a:off x="8368609" y="4082923"/>
            <a:ext cx="478692" cy="401213"/>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39111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7AEA421-5F29-4BA7-9360-2501B5987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 name="Freeform 7">
            <a:extLst>
              <a:ext uri="{FF2B5EF4-FFF2-40B4-BE49-F238E27FC236}">
                <a16:creationId xmlns:a16="http://schemas.microsoft.com/office/drawing/2014/main" id="{9348F0CB-4904-4DEF-BDD4-ADEC2DCC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37D6B60-9C5F-1C68-9CED-7097085354B0}"/>
              </a:ext>
            </a:extLst>
          </p:cNvPr>
          <p:cNvSpPr>
            <a:spLocks noGrp="1"/>
          </p:cNvSpPr>
          <p:nvPr>
            <p:ph type="title"/>
          </p:nvPr>
        </p:nvSpPr>
        <p:spPr>
          <a:xfrm>
            <a:off x="648930" y="629267"/>
            <a:ext cx="9252154" cy="1016654"/>
          </a:xfrm>
        </p:spPr>
        <p:txBody>
          <a:bodyPr>
            <a:normAutofit/>
          </a:bodyPr>
          <a:lstStyle/>
          <a:p>
            <a:r>
              <a:rPr lang="en-US" b="1">
                <a:solidFill>
                  <a:srgbClr val="EBEBEB"/>
                </a:solidFill>
              </a:rPr>
              <a:t>Factors to Consider</a:t>
            </a:r>
          </a:p>
        </p:txBody>
      </p:sp>
      <p:sp>
        <p:nvSpPr>
          <p:cNvPr id="23" name="Rectangle 22">
            <a:extLst>
              <a:ext uri="{FF2B5EF4-FFF2-40B4-BE49-F238E27FC236}">
                <a16:creationId xmlns:a16="http://schemas.microsoft.com/office/drawing/2014/main" id="{1583E1B8-79B3-49BB-8704-58E4AB1AF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Freeform: Shape 19">
            <a:extLst>
              <a:ext uri="{FF2B5EF4-FFF2-40B4-BE49-F238E27FC236}">
                <a16:creationId xmlns:a16="http://schemas.microsoft.com/office/drawing/2014/main" id="{7BB34D5F-2B87-438E-8236-69C6068D4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sp>
        <p:nvSpPr>
          <p:cNvPr id="3" name="Content Placeholder 2">
            <a:extLst>
              <a:ext uri="{FF2B5EF4-FFF2-40B4-BE49-F238E27FC236}">
                <a16:creationId xmlns:a16="http://schemas.microsoft.com/office/drawing/2014/main" id="{B3B0AC08-A0D5-E612-469F-59DC3BA5B2B0}"/>
              </a:ext>
            </a:extLst>
          </p:cNvPr>
          <p:cNvSpPr>
            <a:spLocks/>
          </p:cNvSpPr>
          <p:nvPr/>
        </p:nvSpPr>
        <p:spPr>
          <a:xfrm>
            <a:off x="762001" y="2810256"/>
            <a:ext cx="10810874" cy="3404277"/>
          </a:xfrm>
          <a:prstGeom prst="rect">
            <a:avLst/>
          </a:prstGeom>
        </p:spPr>
        <p:txBody>
          <a:bodyPr/>
          <a:lstStyle/>
          <a:p>
            <a:pPr algn="just" defTabSz="370332">
              <a:spcAft>
                <a:spcPts val="600"/>
              </a:spcAft>
            </a:pPr>
            <a:r>
              <a:rPr lang="en-US" sz="2000" b="1" kern="1200" dirty="0">
                <a:solidFill>
                  <a:schemeClr val="tx1"/>
                </a:solidFill>
                <a:latin typeface="Neue Haas Grotesk Text Pro" panose="020B0504020202020204" pitchFamily="34" charset="0"/>
                <a:ea typeface="+mn-ea"/>
                <a:cs typeface="+mn-cs"/>
              </a:rPr>
              <a:t>Information gain :-</a:t>
            </a:r>
            <a:r>
              <a:rPr lang="en-US" sz="2000" kern="1200" dirty="0">
                <a:solidFill>
                  <a:schemeClr val="tx1"/>
                </a:solidFill>
                <a:latin typeface="Neue Haas Grotesk Text Pro" panose="020B0504020202020204" pitchFamily="34" charset="0"/>
                <a:ea typeface="+mn-ea"/>
                <a:cs typeface="+mn-cs"/>
              </a:rPr>
              <a:t> The decrease in entropy is known as information gain. Based on speciﬁed attribute values, information gain computes the difference between entropy before split and average entropy after split of the dataset. (In a system, entropy is the randomness)</a:t>
            </a:r>
          </a:p>
          <a:p>
            <a:pPr algn="just" defTabSz="370332">
              <a:spcAft>
                <a:spcPts val="600"/>
              </a:spcAft>
            </a:pPr>
            <a:r>
              <a:rPr lang="en-US" sz="1458" kern="1200" dirty="0">
                <a:solidFill>
                  <a:srgbClr val="979797"/>
                </a:solidFill>
                <a:latin typeface="Lato"/>
                <a:ea typeface="+mn-ea"/>
                <a:cs typeface="+mn-cs"/>
              </a:rPr>
              <a:t> </a:t>
            </a:r>
          </a:p>
          <a:p>
            <a:pPr algn="just" defTabSz="370332">
              <a:spcAft>
                <a:spcPts val="600"/>
              </a:spcAft>
            </a:pPr>
            <a:endParaRPr lang="en-US" sz="1458" kern="1200" dirty="0">
              <a:solidFill>
                <a:srgbClr val="979797"/>
              </a:solidFill>
              <a:latin typeface="Lato"/>
              <a:ea typeface="+mn-ea"/>
              <a:cs typeface="+mn-cs"/>
            </a:endParaRPr>
          </a:p>
          <a:p>
            <a:pPr algn="just" defTabSz="370332">
              <a:spcAft>
                <a:spcPts val="600"/>
              </a:spcAft>
            </a:pPr>
            <a:r>
              <a:rPr lang="en-US" sz="2000" b="1" kern="1200" dirty="0">
                <a:solidFill>
                  <a:schemeClr val="tx1"/>
                </a:solidFill>
                <a:latin typeface="Neue Haas Grotesk Text Pro" panose="020B0504020202020204" pitchFamily="34" charset="0"/>
                <a:ea typeface="+mn-ea"/>
                <a:cs typeface="+mn-cs"/>
              </a:rPr>
              <a:t>Gini Index :-</a:t>
            </a:r>
            <a:r>
              <a:rPr lang="en-US" sz="2000" kern="1200" dirty="0">
                <a:solidFill>
                  <a:schemeClr val="tx1"/>
                </a:solidFill>
                <a:latin typeface="Neue Haas Grotesk Text Pro" panose="020B0504020202020204" pitchFamily="34" charset="0"/>
                <a:ea typeface="+mn-ea"/>
                <a:cs typeface="+mn-cs"/>
              </a:rPr>
              <a:t> The Gini Index takes each attribute into account as a binary split. A weighted total of each partition's impurity can be calculated.</a:t>
            </a:r>
          </a:p>
          <a:p>
            <a:pPr defTabSz="370332">
              <a:spcAft>
                <a:spcPts val="600"/>
              </a:spcAft>
            </a:pPr>
            <a:r>
              <a:rPr lang="en-US" sz="1458" kern="1200" dirty="0">
                <a:solidFill>
                  <a:srgbClr val="979797"/>
                </a:solidFill>
                <a:latin typeface="Lato"/>
                <a:ea typeface="+mn-ea"/>
                <a:cs typeface="+mn-cs"/>
              </a:rPr>
              <a:t> </a:t>
            </a:r>
            <a:endParaRPr lang="en-US" dirty="0"/>
          </a:p>
        </p:txBody>
      </p:sp>
      <p:pic>
        <p:nvPicPr>
          <p:cNvPr id="7" name="Picture 6">
            <a:extLst>
              <a:ext uri="{FF2B5EF4-FFF2-40B4-BE49-F238E27FC236}">
                <a16:creationId xmlns:a16="http://schemas.microsoft.com/office/drawing/2014/main" id="{C7CA9F52-C3AD-FC1D-2940-4BE71D1934B9}"/>
              </a:ext>
            </a:extLst>
          </p:cNvPr>
          <p:cNvPicPr>
            <a:picLocks noChangeAspect="1"/>
          </p:cNvPicPr>
          <p:nvPr/>
        </p:nvPicPr>
        <p:blipFill>
          <a:blip r:embed="rId2"/>
          <a:stretch>
            <a:fillRect/>
          </a:stretch>
        </p:blipFill>
        <p:spPr>
          <a:xfrm>
            <a:off x="4067175" y="3944371"/>
            <a:ext cx="2683799" cy="515280"/>
          </a:xfrm>
          <a:prstGeom prst="rect">
            <a:avLst/>
          </a:prstGeom>
        </p:spPr>
      </p:pic>
      <p:pic>
        <p:nvPicPr>
          <p:cNvPr id="9" name="Picture 8">
            <a:extLst>
              <a:ext uri="{FF2B5EF4-FFF2-40B4-BE49-F238E27FC236}">
                <a16:creationId xmlns:a16="http://schemas.microsoft.com/office/drawing/2014/main" id="{D7FDAFA0-65F5-1DBC-7A43-2683BA45D71D}"/>
              </a:ext>
            </a:extLst>
          </p:cNvPr>
          <p:cNvPicPr>
            <a:picLocks noChangeAspect="1"/>
          </p:cNvPicPr>
          <p:nvPr/>
        </p:nvPicPr>
        <p:blipFill>
          <a:blip r:embed="rId3"/>
          <a:stretch>
            <a:fillRect/>
          </a:stretch>
        </p:blipFill>
        <p:spPr>
          <a:xfrm>
            <a:off x="4238625" y="5474991"/>
            <a:ext cx="2279453" cy="453421"/>
          </a:xfrm>
          <a:prstGeom prst="rect">
            <a:avLst/>
          </a:prstGeom>
        </p:spPr>
      </p:pic>
    </p:spTree>
    <p:extLst>
      <p:ext uri="{BB962C8B-B14F-4D97-AF65-F5344CB8AC3E}">
        <p14:creationId xmlns:p14="http://schemas.microsoft.com/office/powerpoint/2010/main" val="2841952404"/>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5B9AAA1-4484-304F-CF1D-E88FAF6BC057}"/>
              </a:ext>
            </a:extLst>
          </p:cNvPr>
          <p:cNvSpPr>
            <a:spLocks noGrp="1"/>
          </p:cNvSpPr>
          <p:nvPr>
            <p:ph type="title"/>
          </p:nvPr>
        </p:nvSpPr>
        <p:spPr>
          <a:xfrm>
            <a:off x="648930" y="629267"/>
            <a:ext cx="9252154" cy="1016654"/>
          </a:xfrm>
        </p:spPr>
        <p:txBody>
          <a:bodyPr>
            <a:normAutofit/>
          </a:bodyPr>
          <a:lstStyle/>
          <a:p>
            <a:r>
              <a:rPr lang="en-US" b="1">
                <a:solidFill>
                  <a:srgbClr val="EBEBEB"/>
                </a:solidFill>
              </a:rPr>
              <a:t>Dataset</a:t>
            </a: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3" name="Content Placeholder 2">
            <a:extLst>
              <a:ext uri="{FF2B5EF4-FFF2-40B4-BE49-F238E27FC236}">
                <a16:creationId xmlns:a16="http://schemas.microsoft.com/office/drawing/2014/main" id="{3F2F3CF0-13D6-DDFC-F628-3577AF4EEC3D}"/>
              </a:ext>
            </a:extLst>
          </p:cNvPr>
          <p:cNvSpPr>
            <a:spLocks noGrp="1"/>
          </p:cNvSpPr>
          <p:nvPr>
            <p:ph idx="1"/>
          </p:nvPr>
        </p:nvSpPr>
        <p:spPr>
          <a:xfrm>
            <a:off x="648931" y="2548281"/>
            <a:ext cx="5122606" cy="3658689"/>
          </a:xfrm>
        </p:spPr>
        <p:txBody>
          <a:bodyPr>
            <a:normAutofit/>
          </a:bodyPr>
          <a:lstStyle/>
          <a:p>
            <a:r>
              <a:rPr lang="en-US" spc="-3" dirty="0">
                <a:latin typeface="IBM Plex Sans"/>
              </a:rPr>
              <a:t>Training dataset : 113 features , 4920 samples</a:t>
            </a:r>
          </a:p>
          <a:p>
            <a:r>
              <a:rPr lang="en-US" spc="-3" dirty="0">
                <a:latin typeface="IBM Plex Sans"/>
              </a:rPr>
              <a:t>Testing dataset: 113 features, 41 samples</a:t>
            </a:r>
          </a:p>
          <a:p>
            <a:r>
              <a:rPr lang="en-US" spc="-3" dirty="0">
                <a:latin typeface="IBM Plex Sans"/>
              </a:rPr>
              <a:t>As a label, the word "prognosis" is utilized.</a:t>
            </a:r>
          </a:p>
          <a:p>
            <a:r>
              <a:rPr lang="en-US" spc="-3" dirty="0">
                <a:latin typeface="IBM Plex Sans"/>
              </a:rPr>
              <a:t>Label Encoder is a program that converts labels into numerical values.</a:t>
            </a:r>
          </a:p>
          <a:p>
            <a:pPr marL="0" indent="0">
              <a:buNone/>
            </a:pPr>
            <a:endParaRPr lang="en-US" spc="-3" dirty="0">
              <a:latin typeface="IBM Plex Sans"/>
            </a:endParaRPr>
          </a:p>
          <a:p>
            <a:endParaRPr lang="en-US" dirty="0"/>
          </a:p>
        </p:txBody>
      </p:sp>
      <p:graphicFrame>
        <p:nvGraphicFramePr>
          <p:cNvPr id="4" name="Table 3">
            <a:extLst>
              <a:ext uri="{FF2B5EF4-FFF2-40B4-BE49-F238E27FC236}">
                <a16:creationId xmlns:a16="http://schemas.microsoft.com/office/drawing/2014/main" id="{3C6626AA-B0E3-5770-0B71-A136FB0FCD9D}"/>
              </a:ext>
            </a:extLst>
          </p:cNvPr>
          <p:cNvGraphicFramePr>
            <a:graphicFrameLocks noGrp="1"/>
          </p:cNvGraphicFramePr>
          <p:nvPr>
            <p:extLst>
              <p:ext uri="{D42A27DB-BD31-4B8C-83A1-F6EECF244321}">
                <p14:modId xmlns:p14="http://schemas.microsoft.com/office/powerpoint/2010/main" val="3967640815"/>
              </p:ext>
            </p:extLst>
          </p:nvPr>
        </p:nvGraphicFramePr>
        <p:xfrm>
          <a:off x="6343650" y="2932321"/>
          <a:ext cx="5324475" cy="3093174"/>
        </p:xfrm>
        <a:graphic>
          <a:graphicData uri="http://schemas.openxmlformats.org/drawingml/2006/table">
            <a:tbl>
              <a:tblPr firstRow="1" bandRow="1">
                <a:tableStyleId>{5202B0CA-FC54-4496-8BCA-5EF66A818D29}</a:tableStyleId>
              </a:tblPr>
              <a:tblGrid>
                <a:gridCol w="2821786">
                  <a:extLst>
                    <a:ext uri="{9D8B030D-6E8A-4147-A177-3AD203B41FA5}">
                      <a16:colId xmlns:a16="http://schemas.microsoft.com/office/drawing/2014/main" val="3636197405"/>
                    </a:ext>
                  </a:extLst>
                </a:gridCol>
                <a:gridCol w="2502689">
                  <a:extLst>
                    <a:ext uri="{9D8B030D-6E8A-4147-A177-3AD203B41FA5}">
                      <a16:colId xmlns:a16="http://schemas.microsoft.com/office/drawing/2014/main" val="1153601910"/>
                    </a:ext>
                  </a:extLst>
                </a:gridCol>
              </a:tblGrid>
              <a:tr h="954166">
                <a:tc>
                  <a:txBody>
                    <a:bodyPr/>
                    <a:lstStyle/>
                    <a:p>
                      <a:r>
                        <a:rPr lang="en-US" sz="2500" dirty="0">
                          <a:solidFill>
                            <a:schemeClr val="tx1"/>
                          </a:solidFill>
                        </a:rPr>
                        <a:t>Before Label Encoder</a:t>
                      </a:r>
                    </a:p>
                  </a:txBody>
                  <a:tcPr marL="186204" marR="186204" marT="93102" marB="931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500" dirty="0">
                          <a:solidFill>
                            <a:schemeClr val="tx1"/>
                          </a:solidFill>
                        </a:rPr>
                        <a:t>After Label Encoder </a:t>
                      </a:r>
                    </a:p>
                  </a:txBody>
                  <a:tcPr marL="186204" marR="186204" marT="93102" marB="931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6788387"/>
                  </a:ext>
                </a:extLst>
              </a:tr>
              <a:tr h="534752">
                <a:tc>
                  <a:txBody>
                    <a:bodyPr/>
                    <a:lstStyle/>
                    <a:p>
                      <a:r>
                        <a:rPr lang="en-US" sz="2200" dirty="0">
                          <a:solidFill>
                            <a:schemeClr val="tx1"/>
                          </a:solidFill>
                        </a:rPr>
                        <a:t>Migraine</a:t>
                      </a:r>
                    </a:p>
                  </a:txBody>
                  <a:tcPr marL="186204" marR="186204" marT="93102" marB="931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200">
                          <a:solidFill>
                            <a:schemeClr val="tx1"/>
                          </a:solidFill>
                        </a:rPr>
                        <a:t>1</a:t>
                      </a:r>
                    </a:p>
                  </a:txBody>
                  <a:tcPr marL="186204" marR="186204" marT="93102" marB="931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6650745"/>
                  </a:ext>
                </a:extLst>
              </a:tr>
              <a:tr h="534752">
                <a:tc>
                  <a:txBody>
                    <a:bodyPr/>
                    <a:lstStyle/>
                    <a:p>
                      <a:r>
                        <a:rPr lang="en-US" sz="2200" dirty="0">
                          <a:solidFill>
                            <a:schemeClr val="tx1"/>
                          </a:solidFill>
                        </a:rPr>
                        <a:t>Heart Attack</a:t>
                      </a:r>
                    </a:p>
                  </a:txBody>
                  <a:tcPr marL="186204" marR="186204" marT="93102" marB="931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200">
                          <a:solidFill>
                            <a:schemeClr val="tx1"/>
                          </a:solidFill>
                        </a:rPr>
                        <a:t>2</a:t>
                      </a:r>
                    </a:p>
                  </a:txBody>
                  <a:tcPr marL="186204" marR="186204" marT="93102" marB="931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38157304"/>
                  </a:ext>
                </a:extLst>
              </a:tr>
              <a:tr h="534752">
                <a:tc>
                  <a:txBody>
                    <a:bodyPr/>
                    <a:lstStyle/>
                    <a:p>
                      <a:r>
                        <a:rPr lang="en-US" sz="2200">
                          <a:solidFill>
                            <a:schemeClr val="tx1"/>
                          </a:solidFill>
                        </a:rPr>
                        <a:t>Typhoid</a:t>
                      </a:r>
                    </a:p>
                  </a:txBody>
                  <a:tcPr marL="186204" marR="186204" marT="93102" marB="931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200">
                          <a:solidFill>
                            <a:schemeClr val="tx1"/>
                          </a:solidFill>
                        </a:rPr>
                        <a:t>3</a:t>
                      </a:r>
                    </a:p>
                  </a:txBody>
                  <a:tcPr marL="186204" marR="186204" marT="93102" marB="931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725285"/>
                  </a:ext>
                </a:extLst>
              </a:tr>
              <a:tr h="534752">
                <a:tc>
                  <a:txBody>
                    <a:bodyPr/>
                    <a:lstStyle/>
                    <a:p>
                      <a:r>
                        <a:rPr lang="en-US" sz="2200">
                          <a:solidFill>
                            <a:schemeClr val="tx1"/>
                          </a:solidFill>
                        </a:rPr>
                        <a:t>Acne</a:t>
                      </a:r>
                    </a:p>
                  </a:txBody>
                  <a:tcPr marL="186204" marR="186204" marT="93102" marB="931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200" dirty="0">
                          <a:solidFill>
                            <a:schemeClr val="tx1"/>
                          </a:solidFill>
                        </a:rPr>
                        <a:t>4</a:t>
                      </a:r>
                    </a:p>
                  </a:txBody>
                  <a:tcPr marL="186204" marR="186204" marT="93102" marB="931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1073801"/>
                  </a:ext>
                </a:extLst>
              </a:tr>
            </a:tbl>
          </a:graphicData>
        </a:graphic>
      </p:graphicFrame>
    </p:spTree>
    <p:extLst>
      <p:ext uri="{BB962C8B-B14F-4D97-AF65-F5344CB8AC3E}">
        <p14:creationId xmlns:p14="http://schemas.microsoft.com/office/powerpoint/2010/main" val="123278987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5" name="Picture 4" descr="A row of samples for medical testing">
            <a:extLst>
              <a:ext uri="{FF2B5EF4-FFF2-40B4-BE49-F238E27FC236}">
                <a16:creationId xmlns:a16="http://schemas.microsoft.com/office/drawing/2014/main" id="{893ADCA0-39B0-0D00-2A06-EA4248044662}"/>
              </a:ext>
            </a:extLst>
          </p:cNvPr>
          <p:cNvPicPr>
            <a:picLocks noChangeAspect="1"/>
          </p:cNvPicPr>
          <p:nvPr/>
        </p:nvPicPr>
        <p:blipFill rotWithShape="1">
          <a:blip r:embed="rId2">
            <a:alphaModFix amt="25000"/>
            <a:grayscl/>
          </a:blip>
          <a:srcRect b="25000"/>
          <a:stretch/>
        </p:blipFill>
        <p:spPr>
          <a:xfrm>
            <a:off x="20" y="-1"/>
            <a:ext cx="12191980" cy="6858000"/>
          </a:xfrm>
          <a:prstGeom prst="rect">
            <a:avLst/>
          </a:prstGeom>
        </p:spPr>
      </p:pic>
      <p:sp>
        <p:nvSpPr>
          <p:cNvPr id="2" name="Title 1">
            <a:extLst>
              <a:ext uri="{FF2B5EF4-FFF2-40B4-BE49-F238E27FC236}">
                <a16:creationId xmlns:a16="http://schemas.microsoft.com/office/drawing/2014/main" id="{5B5CB233-21AD-1B91-1EB5-A9FE927A117C}"/>
              </a:ext>
            </a:extLst>
          </p:cNvPr>
          <p:cNvSpPr>
            <a:spLocks noGrp="1"/>
          </p:cNvSpPr>
          <p:nvPr>
            <p:ph type="title"/>
          </p:nvPr>
        </p:nvSpPr>
        <p:spPr>
          <a:xfrm>
            <a:off x="645130" y="743053"/>
            <a:ext cx="9404723" cy="1400530"/>
          </a:xfrm>
        </p:spPr>
        <p:txBody>
          <a:bodyPr>
            <a:normAutofit/>
          </a:bodyPr>
          <a:lstStyle/>
          <a:p>
            <a:r>
              <a:rPr lang="en-US" sz="3800" b="1" dirty="0">
                <a:latin typeface="Neue Haas Grotesk Text Pro" panose="020B0504020202020204" pitchFamily="34" charset="0"/>
              </a:rPr>
              <a:t>Cross validation , Testing and Training</a:t>
            </a:r>
          </a:p>
        </p:txBody>
      </p:sp>
      <p:sp>
        <p:nvSpPr>
          <p:cNvPr id="9" name="Rectangle 8">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3ED1B181-D57A-AF42-4E49-C22CFF37469A}"/>
              </a:ext>
            </a:extLst>
          </p:cNvPr>
          <p:cNvSpPr>
            <a:spLocks noGrp="1"/>
          </p:cNvSpPr>
          <p:nvPr>
            <p:ph idx="1"/>
          </p:nvPr>
        </p:nvSpPr>
        <p:spPr>
          <a:xfrm>
            <a:off x="1103312" y="2052918"/>
            <a:ext cx="8946541" cy="4195481"/>
          </a:xfrm>
        </p:spPr>
        <p:txBody>
          <a:bodyPr>
            <a:normAutofit/>
          </a:bodyPr>
          <a:lstStyle/>
          <a:p>
            <a:pPr marL="0" indent="0">
              <a:buNone/>
            </a:pPr>
            <a:r>
              <a:rPr lang="en-US" sz="2400" dirty="0"/>
              <a:t>clf1 = </a:t>
            </a:r>
            <a:r>
              <a:rPr lang="en-US" sz="2400" dirty="0" err="1"/>
              <a:t>DecisionTreeClassifier</a:t>
            </a:r>
            <a:r>
              <a:rPr lang="en-US" sz="2400" dirty="0"/>
              <a:t>()</a:t>
            </a:r>
          </a:p>
          <a:p>
            <a:pPr marL="0" indent="0">
              <a:buNone/>
            </a:pPr>
            <a:r>
              <a:rPr lang="en-US" sz="2400" dirty="0"/>
              <a:t>clf2 = clf1.fit(</a:t>
            </a:r>
            <a:r>
              <a:rPr lang="en-US" sz="2400" dirty="0" err="1"/>
              <a:t>x_train,y_train</a:t>
            </a:r>
            <a:r>
              <a:rPr lang="en-US" sz="2400" dirty="0"/>
              <a:t>) </a:t>
            </a:r>
          </a:p>
          <a:p>
            <a:pPr marL="0" indent="0">
              <a:buNone/>
            </a:pPr>
            <a:endParaRPr lang="en-US" sz="2400" dirty="0"/>
          </a:p>
          <a:p>
            <a:pPr marL="0" indent="0">
              <a:buNone/>
            </a:pPr>
            <a:r>
              <a:rPr lang="en-US" sz="2400" dirty="0"/>
              <a:t>print(clf2.score(</a:t>
            </a:r>
            <a:r>
              <a:rPr lang="en-US" sz="2400" dirty="0" err="1"/>
              <a:t>xtest,ytest</a:t>
            </a:r>
            <a:r>
              <a:rPr lang="en-US" sz="2400" dirty="0"/>
              <a:t>)) </a:t>
            </a:r>
          </a:p>
          <a:p>
            <a:pPr marL="0" indent="0">
              <a:buNone/>
            </a:pPr>
            <a:endParaRPr lang="en-US" sz="2400" dirty="0"/>
          </a:p>
          <a:p>
            <a:pPr marL="0" indent="0">
              <a:buNone/>
            </a:pPr>
            <a:r>
              <a:rPr lang="en-US" sz="2400" dirty="0"/>
              <a:t>Cross-validation: </a:t>
            </a:r>
          </a:p>
          <a:p>
            <a:pPr marL="0" indent="0">
              <a:buNone/>
            </a:pPr>
            <a:r>
              <a:rPr lang="en-US" sz="2400" dirty="0" err="1"/>
              <a:t>scr</a:t>
            </a:r>
            <a:r>
              <a:rPr lang="en-US" sz="2400" dirty="0"/>
              <a:t> = </a:t>
            </a:r>
            <a:r>
              <a:rPr lang="en-US" sz="2400" dirty="0" err="1"/>
              <a:t>cross_val_score</a:t>
            </a:r>
            <a:r>
              <a:rPr lang="en-US" sz="2400" dirty="0"/>
              <a:t>(clf2, </a:t>
            </a:r>
            <a:r>
              <a:rPr lang="en-US" sz="2400" dirty="0" err="1"/>
              <a:t>x_test</a:t>
            </a:r>
            <a:r>
              <a:rPr lang="en-US" sz="2400" dirty="0"/>
              <a:t>, </a:t>
            </a:r>
            <a:r>
              <a:rPr lang="en-US" sz="2400" dirty="0" err="1"/>
              <a:t>y_test</a:t>
            </a:r>
            <a:r>
              <a:rPr lang="en-US" sz="2400" dirty="0"/>
              <a:t>, cv=3) </a:t>
            </a:r>
          </a:p>
          <a:p>
            <a:pPr marL="0" indent="0">
              <a:buNone/>
            </a:pPr>
            <a:r>
              <a:rPr lang="en-US" sz="2400" dirty="0"/>
              <a:t>Print(</a:t>
            </a:r>
            <a:r>
              <a:rPr lang="en-US" sz="2400" dirty="0" err="1"/>
              <a:t>scr.mean</a:t>
            </a:r>
            <a:r>
              <a:rPr lang="en-US" sz="2400" dirty="0"/>
              <a:t>()</a:t>
            </a:r>
          </a:p>
        </p:txBody>
      </p:sp>
    </p:spTree>
    <p:extLst>
      <p:ext uri="{BB962C8B-B14F-4D97-AF65-F5344CB8AC3E}">
        <p14:creationId xmlns:p14="http://schemas.microsoft.com/office/powerpoint/2010/main" val="3273231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52F1863-F1F2-3CFE-8AD0-A1879885B402}"/>
              </a:ext>
            </a:extLst>
          </p:cNvPr>
          <p:cNvSpPr>
            <a:spLocks noGrp="1"/>
          </p:cNvSpPr>
          <p:nvPr>
            <p:ph type="title"/>
          </p:nvPr>
        </p:nvSpPr>
        <p:spPr>
          <a:xfrm>
            <a:off x="648930" y="629267"/>
            <a:ext cx="9252154" cy="1016654"/>
          </a:xfrm>
        </p:spPr>
        <p:txBody>
          <a:bodyPr>
            <a:normAutofit/>
          </a:bodyPr>
          <a:lstStyle/>
          <a:p>
            <a:r>
              <a:rPr lang="en-US" b="1">
                <a:solidFill>
                  <a:srgbClr val="EBEBEB"/>
                </a:solidFill>
              </a:rPr>
              <a:t>Results</a:t>
            </a:r>
          </a:p>
        </p:txBody>
      </p:sp>
      <p:sp useBgFill="1">
        <p:nvSpPr>
          <p:cNvPr id="16" name="Freeform: Shape 15">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pic>
        <p:nvPicPr>
          <p:cNvPr id="5" name="Picture 4">
            <a:extLst>
              <a:ext uri="{FF2B5EF4-FFF2-40B4-BE49-F238E27FC236}">
                <a16:creationId xmlns:a16="http://schemas.microsoft.com/office/drawing/2014/main" id="{8E3B6D61-25C9-D614-68F8-561CBCBCDFA7}"/>
              </a:ext>
            </a:extLst>
          </p:cNvPr>
          <p:cNvPicPr>
            <a:picLocks noChangeAspect="1"/>
          </p:cNvPicPr>
          <p:nvPr/>
        </p:nvPicPr>
        <p:blipFill>
          <a:blip r:embed="rId2"/>
          <a:stretch>
            <a:fillRect/>
          </a:stretch>
        </p:blipFill>
        <p:spPr>
          <a:xfrm>
            <a:off x="310800" y="2533318"/>
            <a:ext cx="6832950" cy="3896057"/>
          </a:xfrm>
          <a:prstGeom prst="rect">
            <a:avLst/>
          </a:prstGeom>
          <a:effectLst/>
        </p:spPr>
      </p:pic>
      <p:sp>
        <p:nvSpPr>
          <p:cNvPr id="3" name="Content Placeholder 2">
            <a:extLst>
              <a:ext uri="{FF2B5EF4-FFF2-40B4-BE49-F238E27FC236}">
                <a16:creationId xmlns:a16="http://schemas.microsoft.com/office/drawing/2014/main" id="{5E37FF08-DD39-EB1B-10D6-45E429E7C8A7}"/>
              </a:ext>
            </a:extLst>
          </p:cNvPr>
          <p:cNvSpPr>
            <a:spLocks noGrp="1"/>
          </p:cNvSpPr>
          <p:nvPr>
            <p:ph idx="1"/>
          </p:nvPr>
        </p:nvSpPr>
        <p:spPr>
          <a:xfrm>
            <a:off x="7242325" y="3407988"/>
            <a:ext cx="4365018" cy="3496116"/>
          </a:xfrm>
        </p:spPr>
        <p:txBody>
          <a:bodyPr>
            <a:normAutofit/>
          </a:bodyPr>
          <a:lstStyle/>
          <a:p>
            <a:pPr marL="0" indent="0">
              <a:buNone/>
            </a:pPr>
            <a:r>
              <a:rPr lang="en-US" dirty="0"/>
              <a:t>Accuracy of training: 0.97 </a:t>
            </a:r>
          </a:p>
          <a:p>
            <a:pPr marL="0" indent="0">
              <a:buNone/>
            </a:pPr>
            <a:r>
              <a:rPr lang="en-US" dirty="0"/>
              <a:t>Accuracy of testing:0.94</a:t>
            </a:r>
          </a:p>
          <a:p>
            <a:pPr marL="0" indent="0">
              <a:buNone/>
            </a:pPr>
            <a:r>
              <a:rPr lang="en-US" dirty="0"/>
              <a:t>Important Features</a:t>
            </a:r>
          </a:p>
        </p:txBody>
      </p:sp>
    </p:spTree>
    <p:extLst>
      <p:ext uri="{BB962C8B-B14F-4D97-AF65-F5344CB8AC3E}">
        <p14:creationId xmlns:p14="http://schemas.microsoft.com/office/powerpoint/2010/main" val="7613516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848DF8F-CB3D-B489-E9AE-FBDE24F0E130}"/>
              </a:ext>
            </a:extLst>
          </p:cNvPr>
          <p:cNvSpPr>
            <a:spLocks noGrp="1"/>
          </p:cNvSpPr>
          <p:nvPr>
            <p:ph type="title"/>
          </p:nvPr>
        </p:nvSpPr>
        <p:spPr>
          <a:xfrm>
            <a:off x="648930" y="629267"/>
            <a:ext cx="9252154" cy="1016654"/>
          </a:xfrm>
        </p:spPr>
        <p:txBody>
          <a:bodyPr>
            <a:normAutofit/>
          </a:bodyPr>
          <a:lstStyle/>
          <a:p>
            <a:r>
              <a:rPr lang="en-US" b="1">
                <a:solidFill>
                  <a:srgbClr val="EBEBEB"/>
                </a:solidFill>
              </a:rPr>
              <a:t>Decision Tree</a:t>
            </a:r>
          </a:p>
        </p:txBody>
      </p:sp>
      <p:sp useBgFill="1">
        <p:nvSpPr>
          <p:cNvPr id="16" name="Freeform: Shape 15">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pic>
        <p:nvPicPr>
          <p:cNvPr id="5" name="Picture 4">
            <a:extLst>
              <a:ext uri="{FF2B5EF4-FFF2-40B4-BE49-F238E27FC236}">
                <a16:creationId xmlns:a16="http://schemas.microsoft.com/office/drawing/2014/main" id="{4ACE6ADC-DA37-2323-64E8-F25AFEFC119B}"/>
              </a:ext>
            </a:extLst>
          </p:cNvPr>
          <p:cNvPicPr>
            <a:picLocks noChangeAspect="1"/>
          </p:cNvPicPr>
          <p:nvPr/>
        </p:nvPicPr>
        <p:blipFill>
          <a:blip r:embed="rId2"/>
          <a:stretch>
            <a:fillRect/>
          </a:stretch>
        </p:blipFill>
        <p:spPr>
          <a:xfrm>
            <a:off x="1275347" y="2863517"/>
            <a:ext cx="8141369" cy="2704136"/>
          </a:xfrm>
          <a:prstGeom prst="rect">
            <a:avLst/>
          </a:prstGeom>
          <a:effectLst/>
        </p:spPr>
      </p:pic>
    </p:spTree>
    <p:extLst>
      <p:ext uri="{BB962C8B-B14F-4D97-AF65-F5344CB8AC3E}">
        <p14:creationId xmlns:p14="http://schemas.microsoft.com/office/powerpoint/2010/main" val="128118796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363EF881-C1DF-7401-2031-842DEA6FD67A}"/>
              </a:ext>
            </a:extLst>
          </p:cNvPr>
          <p:cNvPicPr>
            <a:picLocks noChangeAspect="1"/>
          </p:cNvPicPr>
          <p:nvPr/>
        </p:nvPicPr>
        <p:blipFill rotWithShape="1">
          <a:blip r:embed="rId2">
            <a:alphaModFix amt="35000"/>
          </a:blip>
          <a:srcRect t="1510" b="14220"/>
          <a:stretch/>
        </p:blipFill>
        <p:spPr>
          <a:xfrm>
            <a:off x="20" y="-1"/>
            <a:ext cx="12191980" cy="6858000"/>
          </a:xfrm>
          <a:prstGeom prst="rect">
            <a:avLst/>
          </a:prstGeom>
        </p:spPr>
      </p:pic>
      <p:sp>
        <p:nvSpPr>
          <p:cNvPr id="2" name="Title 1">
            <a:extLst>
              <a:ext uri="{FF2B5EF4-FFF2-40B4-BE49-F238E27FC236}">
                <a16:creationId xmlns:a16="http://schemas.microsoft.com/office/drawing/2014/main" id="{799CA165-1B5F-40F9-88AF-6C8F7A167FB4}"/>
              </a:ext>
            </a:extLst>
          </p:cNvPr>
          <p:cNvSpPr>
            <a:spLocks noGrp="1"/>
          </p:cNvSpPr>
          <p:nvPr>
            <p:ph type="title"/>
          </p:nvPr>
        </p:nvSpPr>
        <p:spPr>
          <a:xfrm>
            <a:off x="646111" y="452718"/>
            <a:ext cx="9404723" cy="1400530"/>
          </a:xfrm>
        </p:spPr>
        <p:txBody>
          <a:bodyPr>
            <a:normAutofit/>
          </a:bodyPr>
          <a:lstStyle/>
          <a:p>
            <a:r>
              <a:rPr lang="en-US" b="1"/>
              <a:t>Important Function(code)</a:t>
            </a:r>
            <a:endParaRPr lang="en-US" b="1" dirty="0"/>
          </a:p>
        </p:txBody>
      </p:sp>
      <p:sp>
        <p:nvSpPr>
          <p:cNvPr id="3" name="Content Placeholder 2">
            <a:extLst>
              <a:ext uri="{FF2B5EF4-FFF2-40B4-BE49-F238E27FC236}">
                <a16:creationId xmlns:a16="http://schemas.microsoft.com/office/drawing/2014/main" id="{ADCC42EC-2206-B6D0-EFC8-699E8B38449E}"/>
              </a:ext>
            </a:extLst>
          </p:cNvPr>
          <p:cNvSpPr>
            <a:spLocks noGrp="1"/>
          </p:cNvSpPr>
          <p:nvPr>
            <p:ph idx="1"/>
          </p:nvPr>
        </p:nvSpPr>
        <p:spPr>
          <a:xfrm>
            <a:off x="1103312" y="2052918"/>
            <a:ext cx="8946541" cy="4195481"/>
          </a:xfrm>
        </p:spPr>
        <p:txBody>
          <a:bodyPr>
            <a:normAutofit/>
          </a:bodyPr>
          <a:lstStyle/>
          <a:p>
            <a:pPr algn="just"/>
            <a:r>
              <a:rPr lang="en-US" sz="2200" b="1" dirty="0">
                <a:latin typeface="Neue Haas Grotesk Text Pro" panose="020B0504020202020204" pitchFamily="34" charset="0"/>
              </a:rPr>
              <a:t>Binary search in tree():</a:t>
            </a:r>
            <a:r>
              <a:rPr lang="en-US" sz="2200" dirty="0">
                <a:latin typeface="Neue Haas Grotesk Text Pro" panose="020B0504020202020204" pitchFamily="34" charset="0"/>
              </a:rPr>
              <a:t> A </a:t>
            </a:r>
            <a:r>
              <a:rPr lang="en-US" sz="2200" dirty="0" err="1">
                <a:latin typeface="Neue Haas Grotesk Text Pro" panose="020B0504020202020204" pitchFamily="34" charset="0"/>
              </a:rPr>
              <a:t>Decision_tree_bot</a:t>
            </a:r>
            <a:r>
              <a:rPr lang="en-US" sz="2200" dirty="0">
                <a:latin typeface="Neue Haas Grotesk Text Pro" panose="020B0504020202020204" pitchFamily="34" charset="0"/>
              </a:rPr>
              <a:t>() subfunction that does binary search based on user responses to the bot's questions. </a:t>
            </a:r>
          </a:p>
          <a:p>
            <a:pPr algn="just"/>
            <a:r>
              <a:rPr lang="en-US" sz="2200" b="1" dirty="0">
                <a:latin typeface="Neue Haas Grotesk Text Pro" panose="020B0504020202020204" pitchFamily="34" charset="0"/>
              </a:rPr>
              <a:t>Print disease to user():</a:t>
            </a:r>
            <a:r>
              <a:rPr lang="en-US" sz="2200" dirty="0">
                <a:latin typeface="Neue Haas Grotesk Text Pro" panose="020B0504020202020204" pitchFamily="34" charset="0"/>
              </a:rPr>
              <a:t> This function converts the decision tree output into one of the user's diseases. </a:t>
            </a:r>
          </a:p>
          <a:p>
            <a:pPr algn="just"/>
            <a:r>
              <a:rPr lang="en-US" sz="2200" b="1" dirty="0">
                <a:latin typeface="Neue Haas Grotesk Text Pro" panose="020B0504020202020204" pitchFamily="34" charset="0"/>
              </a:rPr>
              <a:t>Decision tree bot():</a:t>
            </a:r>
            <a:r>
              <a:rPr lang="en-US" sz="2200" dirty="0">
                <a:latin typeface="Neue Haas Grotesk Text Pro" panose="020B0504020202020204" pitchFamily="34" charset="0"/>
              </a:rPr>
              <a:t> The Decision Tree Primary Logic Main() : When the program is run, the main() function is executed</a:t>
            </a:r>
          </a:p>
        </p:txBody>
      </p:sp>
    </p:spTree>
    <p:extLst>
      <p:ext uri="{BB962C8B-B14F-4D97-AF65-F5344CB8AC3E}">
        <p14:creationId xmlns:p14="http://schemas.microsoft.com/office/powerpoint/2010/main" val="3898562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0B13FF8-2B3C-4BC1-B3E4-254B3F8C3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6A8DA9-16E6-5FA6-6056-0CCA11F4D5ED}"/>
              </a:ext>
            </a:extLst>
          </p:cNvPr>
          <p:cNvSpPr>
            <a:spLocks noGrp="1"/>
          </p:cNvSpPr>
          <p:nvPr>
            <p:ph type="title"/>
          </p:nvPr>
        </p:nvSpPr>
        <p:spPr>
          <a:xfrm>
            <a:off x="635223" y="629266"/>
            <a:ext cx="3116690" cy="5594554"/>
          </a:xfrm>
        </p:spPr>
        <p:txBody>
          <a:bodyPr anchor="ctr">
            <a:normAutofit/>
          </a:bodyPr>
          <a:lstStyle/>
          <a:p>
            <a:r>
              <a:rPr lang="en-US" sz="3000" b="1">
                <a:solidFill>
                  <a:srgbClr val="EBEBEB"/>
                </a:solidFill>
              </a:rPr>
              <a:t>Future Enhancements</a:t>
            </a:r>
          </a:p>
        </p:txBody>
      </p:sp>
      <p:sp>
        <p:nvSpPr>
          <p:cNvPr id="14" name="Freeform 7">
            <a:extLst>
              <a:ext uri="{FF2B5EF4-FFF2-40B4-BE49-F238E27FC236}">
                <a16:creationId xmlns:a16="http://schemas.microsoft.com/office/drawing/2014/main" id="{B9C1207E-FFD8-4821-AFE6-71C724360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Freeform: Shape 15">
            <a:extLst>
              <a:ext uri="{FF2B5EF4-FFF2-40B4-BE49-F238E27FC236}">
                <a16:creationId xmlns:a16="http://schemas.microsoft.com/office/drawing/2014/main" id="{2B199503-2632-490F-8EB2-759D88708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18" name="Rectangle 17">
            <a:extLst>
              <a:ext uri="{FF2B5EF4-FFF2-40B4-BE49-F238E27FC236}">
                <a16:creationId xmlns:a16="http://schemas.microsoft.com/office/drawing/2014/main" id="{F11C7CB4-0228-486A-931A-262ABB670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B9CB2A99-7CAE-CD69-9AE3-10F1722743EB}"/>
              </a:ext>
            </a:extLst>
          </p:cNvPr>
          <p:cNvSpPr>
            <a:spLocks noGrp="1"/>
          </p:cNvSpPr>
          <p:nvPr>
            <p:ph idx="1"/>
          </p:nvPr>
        </p:nvSpPr>
        <p:spPr>
          <a:xfrm>
            <a:off x="5048452" y="1279830"/>
            <a:ext cx="6495847" cy="1885146"/>
          </a:xfrm>
        </p:spPr>
        <p:txBody>
          <a:bodyPr>
            <a:normAutofit/>
          </a:bodyPr>
          <a:lstStyle/>
          <a:p>
            <a:r>
              <a:rPr lang="en-US" b="0" i="0" dirty="0">
                <a:effectLst/>
                <a:latin typeface="Söhne"/>
              </a:rPr>
              <a:t>Random Forest can be employed to address overfitting issues associated with noisy data in Decision Trees. However, it's important to note that ensemble techniques like Random Forest are more effective when applied to extensive datasets.</a:t>
            </a:r>
            <a:endParaRPr lang="en-US" dirty="0"/>
          </a:p>
        </p:txBody>
      </p:sp>
      <p:pic>
        <p:nvPicPr>
          <p:cNvPr id="7" name="Picture 6">
            <a:extLst>
              <a:ext uri="{FF2B5EF4-FFF2-40B4-BE49-F238E27FC236}">
                <a16:creationId xmlns:a16="http://schemas.microsoft.com/office/drawing/2014/main" id="{07414027-7D52-F579-D0DD-9465E5A6A5FA}"/>
              </a:ext>
            </a:extLst>
          </p:cNvPr>
          <p:cNvPicPr>
            <a:picLocks noChangeAspect="1"/>
          </p:cNvPicPr>
          <p:nvPr/>
        </p:nvPicPr>
        <p:blipFill>
          <a:blip r:embed="rId2"/>
          <a:stretch>
            <a:fillRect/>
          </a:stretch>
        </p:blipFill>
        <p:spPr>
          <a:xfrm>
            <a:off x="5048452" y="3164975"/>
            <a:ext cx="6495847" cy="3433323"/>
          </a:xfrm>
          <a:prstGeom prst="rect">
            <a:avLst/>
          </a:prstGeom>
          <a:effectLst/>
        </p:spPr>
      </p:pic>
    </p:spTree>
    <p:extLst>
      <p:ext uri="{BB962C8B-B14F-4D97-AF65-F5344CB8AC3E}">
        <p14:creationId xmlns:p14="http://schemas.microsoft.com/office/powerpoint/2010/main" val="178927709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D312EF8-8A9C-4809-2C71-672EA2F58C80}"/>
              </a:ext>
            </a:extLst>
          </p:cNvPr>
          <p:cNvPicPr>
            <a:picLocks noChangeAspect="1"/>
          </p:cNvPicPr>
          <p:nvPr/>
        </p:nvPicPr>
        <p:blipFill rotWithShape="1">
          <a:blip r:embed="rId6">
            <a:alphaModFix amt="40000"/>
          </a:blip>
          <a:srcRect t="29687"/>
          <a:stretch/>
        </p:blipFill>
        <p:spPr>
          <a:xfrm>
            <a:off x="20" y="10"/>
            <a:ext cx="12191980" cy="6857990"/>
          </a:xfrm>
          <a:prstGeom prst="rect">
            <a:avLst/>
          </a:prstGeom>
        </p:spPr>
      </p:pic>
      <p:sp>
        <p:nvSpPr>
          <p:cNvPr id="2" name="Title 1">
            <a:extLst>
              <a:ext uri="{FF2B5EF4-FFF2-40B4-BE49-F238E27FC236}">
                <a16:creationId xmlns:a16="http://schemas.microsoft.com/office/drawing/2014/main" id="{A1E654E7-C06D-2A30-19E6-F2C5ECE8E631}"/>
              </a:ext>
            </a:extLst>
          </p:cNvPr>
          <p:cNvSpPr>
            <a:spLocks noGrp="1"/>
          </p:cNvSpPr>
          <p:nvPr>
            <p:ph type="title"/>
          </p:nvPr>
        </p:nvSpPr>
        <p:spPr>
          <a:xfrm>
            <a:off x="200846" y="2550022"/>
            <a:ext cx="8825658" cy="1757956"/>
          </a:xfrm>
        </p:spPr>
        <p:txBody>
          <a:bodyPr vert="horz" lIns="91440" tIns="45720" rIns="91440" bIns="45720" rtlCol="0" anchor="b">
            <a:normAutofit/>
          </a:bodyPr>
          <a:lstStyle/>
          <a:p>
            <a:r>
              <a:rPr lang="en-US" sz="9600" dirty="0">
                <a:solidFill>
                  <a:schemeClr val="tx1"/>
                </a:solidFill>
                <a:latin typeface="Dreaming Outloud Script Pro" panose="03050502040304050704" pitchFamily="66" charset="0"/>
                <a:cs typeface="Dreaming Outloud Script Pro" panose="03050502040304050704" pitchFamily="66" charset="0"/>
              </a:rPr>
              <a:t>Thank You</a:t>
            </a:r>
          </a:p>
        </p:txBody>
      </p:sp>
      <p:sp>
        <p:nvSpPr>
          <p:cNvPr id="33" name="Rectangle 3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7848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3D Glass Rendering Of Chemical Compounds">
            <a:extLst>
              <a:ext uri="{FF2B5EF4-FFF2-40B4-BE49-F238E27FC236}">
                <a16:creationId xmlns:a16="http://schemas.microsoft.com/office/drawing/2014/main" id="{9FA9E752-7808-756C-994E-1DFF61425C2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304"/>
          <a:stretch/>
        </p:blipFill>
        <p:spPr>
          <a:xfrm>
            <a:off x="6667500" y="0"/>
            <a:ext cx="5388233" cy="6856539"/>
          </a:xfrm>
          <a:prstGeom prst="rect">
            <a:avLst/>
          </a:prstGeom>
        </p:spPr>
      </p:pic>
      <p:sp>
        <p:nvSpPr>
          <p:cNvPr id="2" name="Title 1">
            <a:extLst>
              <a:ext uri="{FF2B5EF4-FFF2-40B4-BE49-F238E27FC236}">
                <a16:creationId xmlns:a16="http://schemas.microsoft.com/office/drawing/2014/main" id="{C3F79BF6-E3C1-ABB7-5CB6-0C70938D836F}"/>
              </a:ext>
            </a:extLst>
          </p:cNvPr>
          <p:cNvSpPr>
            <a:spLocks noGrp="1"/>
          </p:cNvSpPr>
          <p:nvPr>
            <p:ph type="ctrTitle"/>
          </p:nvPr>
        </p:nvSpPr>
        <p:spPr>
          <a:xfrm>
            <a:off x="136267" y="2266756"/>
            <a:ext cx="6997958" cy="1726163"/>
          </a:xfrm>
        </p:spPr>
        <p:txBody>
          <a:bodyPr>
            <a:normAutofit fontScale="90000"/>
          </a:bodyPr>
          <a:lstStyle/>
          <a:p>
            <a:pPr>
              <a:lnSpc>
                <a:spcPct val="90000"/>
              </a:lnSpc>
            </a:pPr>
            <a:br>
              <a:rPr lang="en-US" sz="2500" b="1" kern="1200" dirty="0">
                <a:latin typeface="+mn-lt"/>
                <a:ea typeface="+mn-ea"/>
                <a:cs typeface="+mn-cs"/>
              </a:rPr>
            </a:br>
            <a:r>
              <a:rPr lang="en-US" sz="4000" b="1" kern="1200" dirty="0">
                <a:latin typeface="+mn-lt"/>
                <a:ea typeface="+mn-ea"/>
                <a:cs typeface="+mn-cs"/>
              </a:rPr>
              <a:t>Healthcare Chatbot: Utilizing Artificial Intelligence for Medical Diagnosis</a:t>
            </a:r>
            <a:endParaRPr lang="en-US" sz="4000" dirty="0"/>
          </a:p>
        </p:txBody>
      </p:sp>
    </p:spTree>
    <p:extLst>
      <p:ext uri="{BB962C8B-B14F-4D97-AF65-F5344CB8AC3E}">
        <p14:creationId xmlns:p14="http://schemas.microsoft.com/office/powerpoint/2010/main" val="130267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9C7A3116-4E0F-BA2B-C8E9-296075876BA8}"/>
              </a:ext>
            </a:extLst>
          </p:cNvPr>
          <p:cNvPicPr>
            <a:picLocks noChangeAspect="1"/>
          </p:cNvPicPr>
          <p:nvPr/>
        </p:nvPicPr>
        <p:blipFill rotWithShape="1">
          <a:blip r:embed="rId2">
            <a:alphaModFix amt="25000"/>
            <a:grayscl/>
          </a:blip>
          <a:srcRect t="1510" b="14220"/>
          <a:stretch/>
        </p:blipFill>
        <p:spPr>
          <a:xfrm>
            <a:off x="20" y="-1"/>
            <a:ext cx="12191980" cy="6858000"/>
          </a:xfrm>
          <a:prstGeom prst="rect">
            <a:avLst/>
          </a:prstGeom>
        </p:spPr>
      </p:pic>
      <p:sp>
        <p:nvSpPr>
          <p:cNvPr id="2" name="Title 1">
            <a:extLst>
              <a:ext uri="{FF2B5EF4-FFF2-40B4-BE49-F238E27FC236}">
                <a16:creationId xmlns:a16="http://schemas.microsoft.com/office/drawing/2014/main" id="{86C0D475-E1CB-FB4A-CAFB-028662C6412E}"/>
              </a:ext>
            </a:extLst>
          </p:cNvPr>
          <p:cNvSpPr>
            <a:spLocks noGrp="1"/>
          </p:cNvSpPr>
          <p:nvPr>
            <p:ph type="title"/>
          </p:nvPr>
        </p:nvSpPr>
        <p:spPr>
          <a:xfrm>
            <a:off x="645130" y="948018"/>
            <a:ext cx="9404723" cy="1400530"/>
          </a:xfrm>
        </p:spPr>
        <p:txBody>
          <a:bodyPr>
            <a:normAutofit/>
          </a:bodyPr>
          <a:lstStyle/>
          <a:p>
            <a:r>
              <a:rPr lang="en-US" b="1" dirty="0">
                <a:latin typeface="Neue Haas Grotesk Text Pro" panose="020B0504020202020204" pitchFamily="34" charset="0"/>
              </a:rPr>
              <a:t>Statement</a:t>
            </a:r>
          </a:p>
        </p:txBody>
      </p:sp>
      <p:sp>
        <p:nvSpPr>
          <p:cNvPr id="9" name="Rectangle 8">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3C281B1B-0744-CA21-CFCA-BA33A9FC603D}"/>
              </a:ext>
            </a:extLst>
          </p:cNvPr>
          <p:cNvSpPr>
            <a:spLocks noGrp="1"/>
          </p:cNvSpPr>
          <p:nvPr>
            <p:ph idx="1"/>
          </p:nvPr>
        </p:nvSpPr>
        <p:spPr>
          <a:xfrm>
            <a:off x="1103312" y="2052918"/>
            <a:ext cx="8946541" cy="4195481"/>
          </a:xfrm>
        </p:spPr>
        <p:txBody>
          <a:bodyPr>
            <a:normAutofit/>
          </a:bodyPr>
          <a:lstStyle/>
          <a:p>
            <a:pPr algn="just"/>
            <a:r>
              <a:rPr lang="en-US" sz="2200" dirty="0"/>
              <a:t>The purpose of this project is to develop an AI-powered healthcare chatbot that can help with diagnosis. In order to give patients a convenient way to submit their symptoms and obtain a preliminary diagnosis, the chatbot will be built. If necessary, the chatbot will also offer suggestions for additional medical assessment. Enhancing the precision and effectiveness of medical diagnosis is the aim of this initiative, particularly when patients do not have quick access to a healthcare provider</a:t>
            </a:r>
          </a:p>
        </p:txBody>
      </p:sp>
    </p:spTree>
    <p:extLst>
      <p:ext uri="{BB962C8B-B14F-4D97-AF65-F5344CB8AC3E}">
        <p14:creationId xmlns:p14="http://schemas.microsoft.com/office/powerpoint/2010/main" val="3427659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5" name="Picture 4" descr="Molecular model and digital tablet on counter in lab">
            <a:extLst>
              <a:ext uri="{FF2B5EF4-FFF2-40B4-BE49-F238E27FC236}">
                <a16:creationId xmlns:a16="http://schemas.microsoft.com/office/drawing/2014/main" id="{EE4C67E5-2D35-18E4-3C50-D0D8A4DFD27B}"/>
              </a:ext>
            </a:extLst>
          </p:cNvPr>
          <p:cNvPicPr>
            <a:picLocks noChangeAspect="1"/>
          </p:cNvPicPr>
          <p:nvPr/>
        </p:nvPicPr>
        <p:blipFill rotWithShape="1">
          <a:blip r:embed="rId2">
            <a:alphaModFix amt="25000"/>
            <a:grayscl/>
          </a:blip>
          <a:srcRect t="4326" b="11404"/>
          <a:stretch/>
        </p:blipFill>
        <p:spPr>
          <a:xfrm>
            <a:off x="20" y="-1"/>
            <a:ext cx="12191980" cy="6858000"/>
          </a:xfrm>
          <a:prstGeom prst="rect">
            <a:avLst/>
          </a:prstGeom>
        </p:spPr>
      </p:pic>
      <p:sp>
        <p:nvSpPr>
          <p:cNvPr id="2" name="Title 1">
            <a:extLst>
              <a:ext uri="{FF2B5EF4-FFF2-40B4-BE49-F238E27FC236}">
                <a16:creationId xmlns:a16="http://schemas.microsoft.com/office/drawing/2014/main" id="{C8C0FD1B-BCEE-8432-BF3C-F2FD8487B0DF}"/>
              </a:ext>
            </a:extLst>
          </p:cNvPr>
          <p:cNvSpPr>
            <a:spLocks noGrp="1"/>
          </p:cNvSpPr>
          <p:nvPr>
            <p:ph type="title"/>
          </p:nvPr>
        </p:nvSpPr>
        <p:spPr>
          <a:xfrm>
            <a:off x="645130" y="938493"/>
            <a:ext cx="9404723" cy="1400530"/>
          </a:xfrm>
        </p:spPr>
        <p:txBody>
          <a:bodyPr>
            <a:normAutofit/>
          </a:bodyPr>
          <a:lstStyle/>
          <a:p>
            <a:r>
              <a:rPr lang="en-US" b="1" dirty="0"/>
              <a:t>Approach</a:t>
            </a:r>
          </a:p>
        </p:txBody>
      </p:sp>
      <p:sp>
        <p:nvSpPr>
          <p:cNvPr id="9" name="Rectangle 8">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EAC02789-492D-BBC2-A15D-EFBD25CEA397}"/>
              </a:ext>
            </a:extLst>
          </p:cNvPr>
          <p:cNvSpPr>
            <a:spLocks noGrp="1"/>
          </p:cNvSpPr>
          <p:nvPr>
            <p:ph idx="1"/>
          </p:nvPr>
        </p:nvSpPr>
        <p:spPr>
          <a:xfrm>
            <a:off x="1103312" y="2052918"/>
            <a:ext cx="8946541" cy="4195481"/>
          </a:xfrm>
        </p:spPr>
        <p:txBody>
          <a:bodyPr>
            <a:normAutofit/>
          </a:bodyPr>
          <a:lstStyle/>
          <a:p>
            <a:pPr algn="just"/>
            <a:r>
              <a:rPr lang="en-US" sz="2200" b="1" kern="100" dirty="0">
                <a:effectLst/>
                <a:ea typeface="Calibri" panose="020F0502020204030204" pitchFamily="34" charset="0"/>
                <a:cs typeface="Times New Roman" panose="02020603050405020304" pitchFamily="18" charset="0"/>
              </a:rPr>
              <a:t>Data Collection </a:t>
            </a:r>
            <a:r>
              <a:rPr lang="en-US" sz="2200" kern="100" dirty="0">
                <a:effectLst/>
                <a:ea typeface="Calibri" panose="020F0502020204030204" pitchFamily="34" charset="0"/>
                <a:cs typeface="Times New Roman" panose="02020603050405020304" pitchFamily="18" charset="0"/>
              </a:rPr>
              <a:t> : - Collecting a large dataset of medical records and symptoms to train our AI model.</a:t>
            </a:r>
          </a:p>
          <a:p>
            <a:pPr algn="just"/>
            <a:r>
              <a:rPr lang="en-US" sz="2200" b="1" dirty="0">
                <a:effectLst/>
                <a:ea typeface="Calibri" panose="020F0502020204030204" pitchFamily="34" charset="0"/>
                <a:cs typeface="Times New Roman" panose="02020603050405020304" pitchFamily="18" charset="0"/>
              </a:rPr>
              <a:t>Model Development : </a:t>
            </a:r>
            <a:r>
              <a:rPr lang="en-US" sz="2200" dirty="0">
                <a:effectLst/>
                <a:ea typeface="Calibri" panose="020F0502020204030204" pitchFamily="34" charset="0"/>
                <a:cs typeface="Times New Roman" panose="02020603050405020304" pitchFamily="18" charset="0"/>
              </a:rPr>
              <a:t>- </a:t>
            </a:r>
            <a:r>
              <a:rPr lang="en-US" sz="2200" dirty="0">
                <a:ea typeface="Calibri" panose="020F0502020204030204" pitchFamily="34" charset="0"/>
                <a:cs typeface="Times New Roman" panose="02020603050405020304" pitchFamily="18" charset="0"/>
              </a:rPr>
              <a:t>D</a:t>
            </a:r>
            <a:r>
              <a:rPr lang="en-US" sz="2200" dirty="0">
                <a:effectLst/>
                <a:ea typeface="Calibri" panose="020F0502020204030204" pitchFamily="34" charset="0"/>
                <a:cs typeface="Times New Roman" panose="02020603050405020304" pitchFamily="18" charset="0"/>
              </a:rPr>
              <a:t>eveloping a deep learning model that uses natural language processing to analyze patient symptoms and provide accurate diagnoses.</a:t>
            </a:r>
          </a:p>
          <a:p>
            <a:pPr algn="just"/>
            <a:r>
              <a:rPr lang="en-US" sz="2200" b="1" kern="100" dirty="0">
                <a:effectLst/>
                <a:ea typeface="Calibri" panose="020F0502020204030204" pitchFamily="34" charset="0"/>
                <a:cs typeface="Times New Roman" panose="02020603050405020304" pitchFamily="18" charset="0"/>
              </a:rPr>
              <a:t>Integration with Chatbot :-</a:t>
            </a:r>
            <a:r>
              <a:rPr lang="en-US" sz="2200" b="1" kern="100" dirty="0">
                <a:ea typeface="Calibri" panose="020F0502020204030204" pitchFamily="34" charset="0"/>
                <a:cs typeface="Times New Roman" panose="02020603050405020304" pitchFamily="18" charset="0"/>
              </a:rPr>
              <a:t>I</a:t>
            </a:r>
            <a:r>
              <a:rPr lang="en-US" sz="2200" kern="100" dirty="0">
                <a:effectLst/>
                <a:ea typeface="Calibri" panose="020F0502020204030204" pitchFamily="34" charset="0"/>
                <a:cs typeface="Times New Roman" panose="02020603050405020304" pitchFamily="18" charset="0"/>
              </a:rPr>
              <a:t>ntegrate our AI model with a chatbot interface to provide users with an easy-to-use and accessible platform for medical diagnosis.</a:t>
            </a:r>
          </a:p>
        </p:txBody>
      </p:sp>
    </p:spTree>
    <p:extLst>
      <p:ext uri="{BB962C8B-B14F-4D97-AF65-F5344CB8AC3E}">
        <p14:creationId xmlns:p14="http://schemas.microsoft.com/office/powerpoint/2010/main" val="921280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7" name="Picture 16" descr="Graph on document with pen">
            <a:extLst>
              <a:ext uri="{FF2B5EF4-FFF2-40B4-BE49-F238E27FC236}">
                <a16:creationId xmlns:a16="http://schemas.microsoft.com/office/drawing/2014/main" id="{A2FCD14F-A823-863B-2E39-DF747FA84424}"/>
              </a:ext>
            </a:extLst>
          </p:cNvPr>
          <p:cNvPicPr>
            <a:picLocks noChangeAspect="1"/>
          </p:cNvPicPr>
          <p:nvPr/>
        </p:nvPicPr>
        <p:blipFill rotWithShape="1">
          <a:blip r:embed="rId2">
            <a:alphaModFix amt="25000"/>
            <a:grayscl/>
          </a:blip>
          <a:srcRect t="1510" b="14220"/>
          <a:stretch/>
        </p:blipFill>
        <p:spPr>
          <a:xfrm>
            <a:off x="20" y="-1"/>
            <a:ext cx="12191980" cy="6858000"/>
          </a:xfrm>
          <a:prstGeom prst="rect">
            <a:avLst/>
          </a:prstGeom>
        </p:spPr>
      </p:pic>
      <p:sp>
        <p:nvSpPr>
          <p:cNvPr id="2" name="Title 1">
            <a:extLst>
              <a:ext uri="{FF2B5EF4-FFF2-40B4-BE49-F238E27FC236}">
                <a16:creationId xmlns:a16="http://schemas.microsoft.com/office/drawing/2014/main" id="{ECC79951-7223-ADD1-2394-CAA6842F79C1}"/>
              </a:ext>
            </a:extLst>
          </p:cNvPr>
          <p:cNvSpPr>
            <a:spLocks noGrp="1"/>
          </p:cNvSpPr>
          <p:nvPr>
            <p:ph type="title"/>
          </p:nvPr>
        </p:nvSpPr>
        <p:spPr>
          <a:xfrm>
            <a:off x="712786" y="743053"/>
            <a:ext cx="9404723" cy="1400530"/>
          </a:xfrm>
        </p:spPr>
        <p:txBody>
          <a:bodyPr>
            <a:normAutofit/>
          </a:bodyPr>
          <a:lstStyle/>
          <a:p>
            <a:r>
              <a:rPr lang="en-US" b="1"/>
              <a:t>Deliverables</a:t>
            </a:r>
            <a:endParaRPr lang="en-US" dirty="0"/>
          </a:p>
        </p:txBody>
      </p:sp>
      <p:sp>
        <p:nvSpPr>
          <p:cNvPr id="18" name="Rectangle 17">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93CBE3B5-6D58-91F7-9CA8-99E647680FCC}"/>
              </a:ext>
            </a:extLst>
          </p:cNvPr>
          <p:cNvSpPr>
            <a:spLocks noGrp="1"/>
          </p:cNvSpPr>
          <p:nvPr>
            <p:ph idx="1"/>
          </p:nvPr>
        </p:nvSpPr>
        <p:spPr>
          <a:xfrm>
            <a:off x="1103312" y="2052918"/>
            <a:ext cx="8946541" cy="4195481"/>
          </a:xfrm>
        </p:spPr>
        <p:txBody>
          <a:bodyPr>
            <a:normAutofit/>
          </a:bodyPr>
          <a:lstStyle/>
          <a:p>
            <a:pPr algn="just"/>
            <a:r>
              <a:rPr lang="en-US" sz="2200" b="1" dirty="0">
                <a:effectLst/>
              </a:rPr>
              <a:t>Functional Healthcare Chatbot </a:t>
            </a:r>
            <a:r>
              <a:rPr lang="en-US" sz="2200" b="1" dirty="0"/>
              <a:t>:- </a:t>
            </a:r>
            <a:r>
              <a:rPr lang="en-US" sz="2200" dirty="0">
                <a:effectLst/>
              </a:rPr>
              <a:t>Our team will develop a functional healthcare chatbot that utilizes AI to assist in medical diagnosis.</a:t>
            </a:r>
            <a:endParaRPr lang="en-US" sz="2200" dirty="0"/>
          </a:p>
          <a:p>
            <a:pPr algn="just"/>
            <a:r>
              <a:rPr lang="en-US" sz="2200" b="1" dirty="0">
                <a:effectLst/>
              </a:rPr>
              <a:t>Integration with Medical Databases </a:t>
            </a:r>
            <a:r>
              <a:rPr lang="en-US" sz="2200" b="1" dirty="0"/>
              <a:t>:- </a:t>
            </a:r>
            <a:r>
              <a:rPr lang="en-US" sz="2200" dirty="0">
                <a:effectLst/>
              </a:rPr>
              <a:t>The chatbot will be integrated with various medical databases to provide accurate and up-to-date information.</a:t>
            </a:r>
            <a:endParaRPr lang="en-US" sz="2200" dirty="0"/>
          </a:p>
          <a:p>
            <a:pPr algn="just"/>
            <a:r>
              <a:rPr lang="en-US" sz="2200" b="1" dirty="0">
                <a:effectLst/>
              </a:rPr>
              <a:t>User Testing Results </a:t>
            </a:r>
            <a:r>
              <a:rPr lang="en-US" sz="2200" b="1" dirty="0"/>
              <a:t>:- </a:t>
            </a:r>
            <a:r>
              <a:rPr lang="en-US" sz="2200" dirty="0">
                <a:effectLst/>
              </a:rPr>
              <a:t>We will provide user testing results to evaluate the effectiveness and efficiency of our chatbot.</a:t>
            </a:r>
            <a:endParaRPr lang="en-US" sz="2200" dirty="0"/>
          </a:p>
          <a:p>
            <a:pPr algn="just"/>
            <a:endParaRPr lang="en-US" sz="2200" dirty="0"/>
          </a:p>
        </p:txBody>
      </p:sp>
    </p:spTree>
    <p:extLst>
      <p:ext uri="{BB962C8B-B14F-4D97-AF65-F5344CB8AC3E}">
        <p14:creationId xmlns:p14="http://schemas.microsoft.com/office/powerpoint/2010/main" val="1222266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DFE09275-CF07-EE83-9532-23A5D6A8FFA2}"/>
              </a:ext>
            </a:extLst>
          </p:cNvPr>
          <p:cNvPicPr>
            <a:picLocks noChangeAspect="1"/>
          </p:cNvPicPr>
          <p:nvPr/>
        </p:nvPicPr>
        <p:blipFill rotWithShape="1">
          <a:blip r:embed="rId2">
            <a:alphaModFix amt="25000"/>
            <a:grayscl/>
          </a:blip>
          <a:srcRect t="1220" b="14510"/>
          <a:stretch/>
        </p:blipFill>
        <p:spPr>
          <a:xfrm>
            <a:off x="20" y="-1"/>
            <a:ext cx="12191980" cy="6858000"/>
          </a:xfrm>
          <a:prstGeom prst="rect">
            <a:avLst/>
          </a:prstGeom>
        </p:spPr>
      </p:pic>
      <p:sp>
        <p:nvSpPr>
          <p:cNvPr id="2" name="Title 1">
            <a:extLst>
              <a:ext uri="{FF2B5EF4-FFF2-40B4-BE49-F238E27FC236}">
                <a16:creationId xmlns:a16="http://schemas.microsoft.com/office/drawing/2014/main" id="{8EF2990D-B70D-49B6-6DCA-4D5C645D7C34}"/>
              </a:ext>
            </a:extLst>
          </p:cNvPr>
          <p:cNvSpPr>
            <a:spLocks noGrp="1"/>
          </p:cNvSpPr>
          <p:nvPr>
            <p:ph type="title"/>
          </p:nvPr>
        </p:nvSpPr>
        <p:spPr>
          <a:xfrm>
            <a:off x="645130" y="871818"/>
            <a:ext cx="9404723" cy="1400530"/>
          </a:xfrm>
        </p:spPr>
        <p:txBody>
          <a:bodyPr>
            <a:normAutofit/>
          </a:bodyPr>
          <a:lstStyle/>
          <a:p>
            <a:r>
              <a:rPr lang="en-US" b="1" dirty="0"/>
              <a:t>Evaluation Methodology</a:t>
            </a:r>
            <a:endParaRPr lang="en-US" dirty="0"/>
          </a:p>
        </p:txBody>
      </p:sp>
      <p:sp>
        <p:nvSpPr>
          <p:cNvPr id="9" name="Rectangle 8">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CD8768C7-D933-F7DF-323D-72801D11304B}"/>
              </a:ext>
            </a:extLst>
          </p:cNvPr>
          <p:cNvSpPr>
            <a:spLocks noGrp="1"/>
          </p:cNvSpPr>
          <p:nvPr>
            <p:ph idx="1"/>
          </p:nvPr>
        </p:nvSpPr>
        <p:spPr>
          <a:xfrm>
            <a:off x="1103312" y="2052918"/>
            <a:ext cx="8946541" cy="4195481"/>
          </a:xfrm>
        </p:spPr>
        <p:txBody>
          <a:bodyPr>
            <a:normAutofit/>
          </a:bodyPr>
          <a:lstStyle/>
          <a:p>
            <a:pPr algn="just"/>
            <a:r>
              <a:rPr lang="en-US" sz="2200" b="1">
                <a:effectLst/>
              </a:rPr>
              <a:t>Accuracy Metrics </a:t>
            </a:r>
            <a:r>
              <a:rPr lang="en-US" sz="2200" b="1"/>
              <a:t>:- </a:t>
            </a:r>
            <a:r>
              <a:rPr lang="en-US" sz="2200">
                <a:effectLst/>
              </a:rPr>
              <a:t>The accuracy of the chatbot's diagnosis will be evaluated using metrics such as precision, recall, and F1 score.</a:t>
            </a:r>
          </a:p>
          <a:p>
            <a:pPr algn="just"/>
            <a:r>
              <a:rPr lang="en-US" sz="2200" b="1">
                <a:effectLst/>
              </a:rPr>
              <a:t>User Feedback </a:t>
            </a:r>
            <a:r>
              <a:rPr lang="en-US" sz="2200" b="1"/>
              <a:t>:- </a:t>
            </a:r>
            <a:r>
              <a:rPr lang="en-US" sz="2200">
                <a:effectLst/>
              </a:rPr>
              <a:t>User feedback will be collected through surveys and interviews to evaluate the chatbot's usability, effectiveness, and overall satisfaction.</a:t>
            </a:r>
          </a:p>
          <a:p>
            <a:pPr algn="just"/>
            <a:r>
              <a:rPr lang="en-US" sz="2200" b="1">
                <a:effectLst/>
              </a:rPr>
              <a:t>Data Analysis </a:t>
            </a:r>
            <a:r>
              <a:rPr lang="en-US" sz="2200" b="1"/>
              <a:t>:- </a:t>
            </a:r>
            <a:r>
              <a:rPr lang="en-US" sz="2200">
                <a:effectLst/>
              </a:rPr>
              <a:t>We will analyze the data collected by the chatbot to identify trends and patterns in medical diagnoses.</a:t>
            </a:r>
          </a:p>
          <a:p>
            <a:pPr marL="0" indent="0" algn="just">
              <a:buNone/>
            </a:pPr>
            <a:endParaRPr lang="en-US" sz="2200" dirty="0"/>
          </a:p>
        </p:txBody>
      </p:sp>
    </p:spTree>
    <p:extLst>
      <p:ext uri="{BB962C8B-B14F-4D97-AF65-F5344CB8AC3E}">
        <p14:creationId xmlns:p14="http://schemas.microsoft.com/office/powerpoint/2010/main" val="3682317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1" name="Picture 10" descr="Puzzle pieces">
            <a:extLst>
              <a:ext uri="{FF2B5EF4-FFF2-40B4-BE49-F238E27FC236}">
                <a16:creationId xmlns:a16="http://schemas.microsoft.com/office/drawing/2014/main" id="{799B5DCB-CB25-49BD-6CA4-1DD1AB2C2B7F}"/>
              </a:ext>
            </a:extLst>
          </p:cNvPr>
          <p:cNvPicPr>
            <a:picLocks noChangeAspect="1"/>
          </p:cNvPicPr>
          <p:nvPr/>
        </p:nvPicPr>
        <p:blipFill rotWithShape="1">
          <a:blip r:embed="rId2">
            <a:alphaModFix amt="25000"/>
            <a:grayscl/>
          </a:blip>
          <a:srcRect t="4793" b="10620"/>
          <a:stretch/>
        </p:blipFill>
        <p:spPr>
          <a:xfrm>
            <a:off x="20" y="0"/>
            <a:ext cx="12191980" cy="6858000"/>
          </a:xfrm>
          <a:prstGeom prst="rect">
            <a:avLst/>
          </a:prstGeom>
        </p:spPr>
      </p:pic>
      <p:sp>
        <p:nvSpPr>
          <p:cNvPr id="2" name="Title 1">
            <a:extLst>
              <a:ext uri="{FF2B5EF4-FFF2-40B4-BE49-F238E27FC236}">
                <a16:creationId xmlns:a16="http://schemas.microsoft.com/office/drawing/2014/main" id="{8EC4D4F9-F1AB-BFCE-D0E7-8F5B0B2AB059}"/>
              </a:ext>
            </a:extLst>
          </p:cNvPr>
          <p:cNvSpPr>
            <a:spLocks noGrp="1"/>
          </p:cNvSpPr>
          <p:nvPr>
            <p:ph type="title"/>
          </p:nvPr>
        </p:nvSpPr>
        <p:spPr>
          <a:xfrm>
            <a:off x="645130" y="872595"/>
            <a:ext cx="9404723" cy="1400530"/>
          </a:xfrm>
        </p:spPr>
        <p:txBody>
          <a:bodyPr>
            <a:normAutofit/>
          </a:bodyPr>
          <a:lstStyle/>
          <a:p>
            <a:r>
              <a:rPr lang="en-US" b="1" dirty="0"/>
              <a:t>Advantages</a:t>
            </a:r>
          </a:p>
        </p:txBody>
      </p:sp>
      <p:sp>
        <p:nvSpPr>
          <p:cNvPr id="12" name="Rectangle 11">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4A659EB2-B0A8-698B-7357-0D9F2F352A11}"/>
              </a:ext>
            </a:extLst>
          </p:cNvPr>
          <p:cNvSpPr>
            <a:spLocks noGrp="1"/>
          </p:cNvSpPr>
          <p:nvPr>
            <p:ph idx="1"/>
          </p:nvPr>
        </p:nvSpPr>
        <p:spPr>
          <a:xfrm>
            <a:off x="645130" y="2052918"/>
            <a:ext cx="9404723" cy="4195481"/>
          </a:xfrm>
        </p:spPr>
        <p:txBody>
          <a:bodyPr>
            <a:normAutofit/>
          </a:bodyPr>
          <a:lstStyle/>
          <a:p>
            <a:r>
              <a:rPr lang="en-US" sz="2400" b="1" i="0" dirty="0">
                <a:effectLst/>
                <a:latin typeface="Neue Haas Grotesk Text Pro" panose="020B0504020202020204" pitchFamily="34" charset="0"/>
                <a:cs typeface="Narkisim" panose="020E0502050101010101" pitchFamily="34" charset="-79"/>
              </a:rPr>
              <a:t>24/7 Accessibility</a:t>
            </a:r>
          </a:p>
          <a:p>
            <a:r>
              <a:rPr lang="en-US" sz="2400" b="1" i="0" dirty="0">
                <a:effectLst/>
                <a:latin typeface="Neue Haas Grotesk Text Pro" panose="020B0504020202020204" pitchFamily="34" charset="0"/>
                <a:cs typeface="Narkisim" panose="020E0502050101010101" pitchFamily="34" charset="-79"/>
              </a:rPr>
              <a:t>Instant Response</a:t>
            </a:r>
            <a:endParaRPr lang="en-US" sz="2400" b="1" dirty="0">
              <a:latin typeface="Neue Haas Grotesk Text Pro" panose="020B0504020202020204" pitchFamily="34" charset="0"/>
              <a:cs typeface="Narkisim" panose="020E0502050101010101" pitchFamily="34" charset="-79"/>
            </a:endParaRPr>
          </a:p>
          <a:p>
            <a:r>
              <a:rPr lang="en-US" sz="2400" b="1" i="0" dirty="0">
                <a:effectLst/>
                <a:latin typeface="Neue Haas Grotesk Text Pro" panose="020B0504020202020204" pitchFamily="34" charset="0"/>
                <a:cs typeface="Narkisim" panose="020E0502050101010101" pitchFamily="34" charset="-79"/>
              </a:rPr>
              <a:t>Cost-Efficiency</a:t>
            </a:r>
          </a:p>
          <a:p>
            <a:r>
              <a:rPr lang="en-US" sz="2400" b="1" i="0" dirty="0">
                <a:effectLst/>
                <a:latin typeface="Neue Haas Grotesk Text Pro" panose="020B0504020202020204" pitchFamily="34" charset="0"/>
                <a:cs typeface="Narkisim" panose="020E0502050101010101" pitchFamily="34" charset="-79"/>
              </a:rPr>
              <a:t>Personalized Assistance</a:t>
            </a:r>
            <a:endParaRPr lang="en-US" sz="2400" b="1" dirty="0">
              <a:latin typeface="Neue Haas Grotesk Text Pro" panose="020B0504020202020204" pitchFamily="34" charset="0"/>
              <a:cs typeface="Narkisim" panose="020E0502050101010101" pitchFamily="34" charset="-79"/>
            </a:endParaRPr>
          </a:p>
          <a:p>
            <a:r>
              <a:rPr lang="en-US" sz="2400" b="1" i="0" dirty="0">
                <a:effectLst/>
                <a:latin typeface="Neue Haas Grotesk Text Pro" panose="020B0504020202020204" pitchFamily="34" charset="0"/>
                <a:cs typeface="Narkisim" panose="020E0502050101010101" pitchFamily="34" charset="-79"/>
              </a:rPr>
              <a:t>Reduced Anxiety</a:t>
            </a:r>
            <a:endParaRPr lang="en-US" sz="2400" dirty="0">
              <a:latin typeface="Neue Haas Grotesk Text Pro" panose="020B0504020202020204" pitchFamily="34" charset="0"/>
              <a:cs typeface="Narkisim" panose="020E0502050101010101" pitchFamily="34" charset="-79"/>
            </a:endParaRPr>
          </a:p>
        </p:txBody>
      </p:sp>
    </p:spTree>
    <p:extLst>
      <p:ext uri="{BB962C8B-B14F-4D97-AF65-F5344CB8AC3E}">
        <p14:creationId xmlns:p14="http://schemas.microsoft.com/office/powerpoint/2010/main" val="3059710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32056AD-1779-DA45-C7F9-E256837D3BEE}"/>
              </a:ext>
            </a:extLst>
          </p:cNvPr>
          <p:cNvSpPr>
            <a:spLocks noGrp="1"/>
          </p:cNvSpPr>
          <p:nvPr>
            <p:ph type="title"/>
          </p:nvPr>
        </p:nvSpPr>
        <p:spPr>
          <a:xfrm>
            <a:off x="648930" y="629267"/>
            <a:ext cx="9252154" cy="1016654"/>
          </a:xfrm>
        </p:spPr>
        <p:txBody>
          <a:bodyPr>
            <a:normAutofit/>
          </a:bodyPr>
          <a:lstStyle/>
          <a:p>
            <a:r>
              <a:rPr lang="en-US" b="1">
                <a:solidFill>
                  <a:srgbClr val="EBEBEB"/>
                </a:solidFill>
                <a:latin typeface="Neue Haas Grotesk Text Pro" panose="020B0504020202020204" pitchFamily="34" charset="0"/>
              </a:rPr>
              <a:t>Limitations</a:t>
            </a:r>
          </a:p>
        </p:txBody>
      </p:sp>
      <p:sp useBgFill="1">
        <p:nvSpPr>
          <p:cNvPr id="16" name="Freeform: Shape 15">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3" name="Content Placeholder 2">
            <a:extLst>
              <a:ext uri="{FF2B5EF4-FFF2-40B4-BE49-F238E27FC236}">
                <a16:creationId xmlns:a16="http://schemas.microsoft.com/office/drawing/2014/main" id="{1389B2AE-814C-93D9-E6ED-8755C0B1D5E0}"/>
              </a:ext>
            </a:extLst>
          </p:cNvPr>
          <p:cNvSpPr>
            <a:spLocks noGrp="1"/>
          </p:cNvSpPr>
          <p:nvPr>
            <p:ph idx="1"/>
          </p:nvPr>
        </p:nvSpPr>
        <p:spPr>
          <a:xfrm>
            <a:off x="648931" y="2548281"/>
            <a:ext cx="5122606" cy="3658689"/>
          </a:xfrm>
        </p:spPr>
        <p:txBody>
          <a:bodyPr>
            <a:normAutofit/>
          </a:bodyPr>
          <a:lstStyle/>
          <a:p>
            <a:r>
              <a:rPr lang="en-US" b="1" i="0" dirty="0">
                <a:effectLst/>
                <a:latin typeface="Söhne"/>
              </a:rPr>
              <a:t>Lack of Empathy</a:t>
            </a:r>
          </a:p>
          <a:p>
            <a:r>
              <a:rPr lang="en-US" b="1" i="0" dirty="0">
                <a:effectLst/>
                <a:latin typeface="Söhne"/>
              </a:rPr>
              <a:t>Limited Understanding of Nuances</a:t>
            </a:r>
            <a:endParaRPr lang="en-US" b="1" dirty="0">
              <a:latin typeface="Söhne"/>
            </a:endParaRPr>
          </a:p>
          <a:p>
            <a:r>
              <a:rPr lang="en-US" b="1" i="0" dirty="0">
                <a:effectLst/>
                <a:latin typeface="Söhne"/>
              </a:rPr>
              <a:t>Security and Privacy Concerns</a:t>
            </a:r>
          </a:p>
          <a:p>
            <a:r>
              <a:rPr lang="en-US" b="1" i="0" dirty="0">
                <a:effectLst/>
                <a:latin typeface="Söhne"/>
              </a:rPr>
              <a:t>Dependency on Data Quality</a:t>
            </a:r>
            <a:endParaRPr lang="en-US" b="1" dirty="0">
              <a:latin typeface="Söhne"/>
            </a:endParaRPr>
          </a:p>
          <a:p>
            <a:r>
              <a:rPr lang="en-US" b="1" i="0" dirty="0">
                <a:effectLst/>
                <a:latin typeface="Söhne"/>
              </a:rPr>
              <a:t>Inability to Handle Emergency Situations</a:t>
            </a:r>
          </a:p>
          <a:p>
            <a:r>
              <a:rPr lang="en-US" b="1" i="0" dirty="0">
                <a:effectLst/>
                <a:latin typeface="Söhne"/>
              </a:rPr>
              <a:t>User Trust and Adoption</a:t>
            </a:r>
            <a:endParaRPr lang="en-US" b="1" dirty="0">
              <a:latin typeface="Söhne"/>
            </a:endParaRPr>
          </a:p>
          <a:p>
            <a:endParaRPr lang="en-US" dirty="0"/>
          </a:p>
        </p:txBody>
      </p:sp>
      <p:pic>
        <p:nvPicPr>
          <p:cNvPr id="7" name="Graphic 6" descr="Warning">
            <a:extLst>
              <a:ext uri="{FF2B5EF4-FFF2-40B4-BE49-F238E27FC236}">
                <a16:creationId xmlns:a16="http://schemas.microsoft.com/office/drawing/2014/main" id="{0A83FF93-29F4-4969-5BB5-D804ADA63C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6720" y="2548281"/>
            <a:ext cx="3662018" cy="3662018"/>
          </a:xfrm>
          <a:prstGeom prst="rect">
            <a:avLst/>
          </a:prstGeom>
          <a:effectLst/>
        </p:spPr>
      </p:pic>
    </p:spTree>
    <p:extLst>
      <p:ext uri="{BB962C8B-B14F-4D97-AF65-F5344CB8AC3E}">
        <p14:creationId xmlns:p14="http://schemas.microsoft.com/office/powerpoint/2010/main" val="15116415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7AEA421-5F29-4BA7-9360-2501B5987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8" name="Freeform 7">
            <a:extLst>
              <a:ext uri="{FF2B5EF4-FFF2-40B4-BE49-F238E27FC236}">
                <a16:creationId xmlns:a16="http://schemas.microsoft.com/office/drawing/2014/main" id="{9348F0CB-4904-4DEF-BDD4-ADEC2DCC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75CF2CD-EF2E-72E1-EEED-71E2A77CA419}"/>
              </a:ext>
            </a:extLst>
          </p:cNvPr>
          <p:cNvSpPr>
            <a:spLocks noGrp="1"/>
          </p:cNvSpPr>
          <p:nvPr>
            <p:ph type="title"/>
          </p:nvPr>
        </p:nvSpPr>
        <p:spPr>
          <a:xfrm>
            <a:off x="648930" y="629267"/>
            <a:ext cx="9252154" cy="1016654"/>
          </a:xfrm>
        </p:spPr>
        <p:txBody>
          <a:bodyPr>
            <a:normAutofit/>
          </a:bodyPr>
          <a:lstStyle/>
          <a:p>
            <a:r>
              <a:rPr lang="en-US" b="1">
                <a:solidFill>
                  <a:srgbClr val="EBEBEB"/>
                </a:solidFill>
              </a:rPr>
              <a:t>Overview of the Model</a:t>
            </a:r>
          </a:p>
        </p:txBody>
      </p:sp>
      <p:sp>
        <p:nvSpPr>
          <p:cNvPr id="20" name="Rectangle 19">
            <a:extLst>
              <a:ext uri="{FF2B5EF4-FFF2-40B4-BE49-F238E27FC236}">
                <a16:creationId xmlns:a16="http://schemas.microsoft.com/office/drawing/2014/main" id="{1583E1B8-79B3-49BB-8704-58E4AB1AF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Freeform: Shape 21">
            <a:extLst>
              <a:ext uri="{FF2B5EF4-FFF2-40B4-BE49-F238E27FC236}">
                <a16:creationId xmlns:a16="http://schemas.microsoft.com/office/drawing/2014/main" id="{7BB34D5F-2B87-438E-8236-69C6068D4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4" name="Content Placeholder 3">
            <a:extLst>
              <a:ext uri="{FF2B5EF4-FFF2-40B4-BE49-F238E27FC236}">
                <a16:creationId xmlns:a16="http://schemas.microsoft.com/office/drawing/2014/main" id="{E35E2528-C001-BC6E-9F34-C701CB152656}"/>
              </a:ext>
            </a:extLst>
          </p:cNvPr>
          <p:cNvGraphicFramePr>
            <a:graphicFrameLocks/>
          </p:cNvGraphicFramePr>
          <p:nvPr>
            <p:extLst>
              <p:ext uri="{D42A27DB-BD31-4B8C-83A1-F6EECF244321}">
                <p14:modId xmlns:p14="http://schemas.microsoft.com/office/powerpoint/2010/main" val="200715705"/>
              </p:ext>
            </p:extLst>
          </p:nvPr>
        </p:nvGraphicFramePr>
        <p:xfrm>
          <a:off x="2393403" y="2476884"/>
          <a:ext cx="8284121" cy="3702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a:extLst>
              <a:ext uri="{FF2B5EF4-FFF2-40B4-BE49-F238E27FC236}">
                <a16:creationId xmlns:a16="http://schemas.microsoft.com/office/drawing/2014/main" id="{23887B66-0BD6-DC4B-49C9-F5D1F85E8AF0}"/>
              </a:ext>
            </a:extLst>
          </p:cNvPr>
          <p:cNvSpPr/>
          <p:nvPr/>
        </p:nvSpPr>
        <p:spPr>
          <a:xfrm>
            <a:off x="3610969" y="3589940"/>
            <a:ext cx="1485945" cy="4813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333756">
              <a:spcAft>
                <a:spcPts val="600"/>
              </a:spcAft>
            </a:pPr>
            <a:r>
              <a:rPr lang="en-US" sz="1000" kern="1200" dirty="0">
                <a:solidFill>
                  <a:schemeClr val="tx1"/>
                </a:solidFill>
                <a:latin typeface="+mn-lt"/>
                <a:ea typeface="+mn-ea"/>
                <a:cs typeface="+mn-cs"/>
              </a:rPr>
              <a:t>Loading csv file</a:t>
            </a:r>
            <a:endParaRPr lang="en-US" sz="1000" dirty="0">
              <a:solidFill>
                <a:schemeClr val="tx1"/>
              </a:solidFill>
            </a:endParaRPr>
          </a:p>
        </p:txBody>
      </p:sp>
      <p:sp>
        <p:nvSpPr>
          <p:cNvPr id="6" name="Oval 5">
            <a:extLst>
              <a:ext uri="{FF2B5EF4-FFF2-40B4-BE49-F238E27FC236}">
                <a16:creationId xmlns:a16="http://schemas.microsoft.com/office/drawing/2014/main" id="{934D9C64-136D-96B1-9B31-CAB4FBFDE558}"/>
              </a:ext>
            </a:extLst>
          </p:cNvPr>
          <p:cNvSpPr/>
          <p:nvPr/>
        </p:nvSpPr>
        <p:spPr>
          <a:xfrm>
            <a:off x="3632663" y="5733170"/>
            <a:ext cx="1485945" cy="43252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333756">
              <a:spcAft>
                <a:spcPts val="600"/>
              </a:spcAft>
            </a:pPr>
            <a:r>
              <a:rPr lang="en-US" sz="1000" kern="1200" dirty="0">
                <a:solidFill>
                  <a:schemeClr val="tx1"/>
                </a:solidFill>
                <a:latin typeface="+mn-lt"/>
                <a:ea typeface="+mn-ea"/>
                <a:cs typeface="+mn-cs"/>
              </a:rPr>
              <a:t>Input features and labels</a:t>
            </a:r>
            <a:endParaRPr lang="en-US" sz="1000" dirty="0">
              <a:solidFill>
                <a:schemeClr val="tx1"/>
              </a:solidFill>
            </a:endParaRPr>
          </a:p>
        </p:txBody>
      </p:sp>
      <p:sp>
        <p:nvSpPr>
          <p:cNvPr id="7" name="Oval 6">
            <a:extLst>
              <a:ext uri="{FF2B5EF4-FFF2-40B4-BE49-F238E27FC236}">
                <a16:creationId xmlns:a16="http://schemas.microsoft.com/office/drawing/2014/main" id="{5026A7CC-85A8-1B00-02E3-04DE495965DC}"/>
              </a:ext>
            </a:extLst>
          </p:cNvPr>
          <p:cNvSpPr/>
          <p:nvPr/>
        </p:nvSpPr>
        <p:spPr>
          <a:xfrm>
            <a:off x="6508201" y="3651067"/>
            <a:ext cx="1485945" cy="4813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333756">
              <a:spcAft>
                <a:spcPts val="600"/>
              </a:spcAft>
            </a:pPr>
            <a:r>
              <a:rPr lang="en-US" sz="1000" kern="1200" dirty="0">
                <a:solidFill>
                  <a:schemeClr val="tx1"/>
                </a:solidFill>
                <a:latin typeface="+mn-lt"/>
                <a:ea typeface="+mn-ea"/>
                <a:cs typeface="+mn-cs"/>
              </a:rPr>
              <a:t>Define and train decision classifier</a:t>
            </a:r>
            <a:endParaRPr lang="en-US" sz="1000" dirty="0">
              <a:solidFill>
                <a:schemeClr val="tx1"/>
              </a:solidFill>
            </a:endParaRPr>
          </a:p>
        </p:txBody>
      </p:sp>
      <p:sp>
        <p:nvSpPr>
          <p:cNvPr id="8" name="Oval 7">
            <a:extLst>
              <a:ext uri="{FF2B5EF4-FFF2-40B4-BE49-F238E27FC236}">
                <a16:creationId xmlns:a16="http://schemas.microsoft.com/office/drawing/2014/main" id="{F272B57C-A5C0-E23F-505C-3FBF5C7926C9}"/>
              </a:ext>
            </a:extLst>
          </p:cNvPr>
          <p:cNvSpPr/>
          <p:nvPr/>
        </p:nvSpPr>
        <p:spPr>
          <a:xfrm>
            <a:off x="9294767" y="3634164"/>
            <a:ext cx="1485945" cy="4813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333756">
              <a:spcAft>
                <a:spcPts val="600"/>
              </a:spcAft>
            </a:pPr>
            <a:r>
              <a:rPr lang="en-US" sz="1000" kern="1200" dirty="0">
                <a:solidFill>
                  <a:schemeClr val="tx1"/>
                </a:solidFill>
                <a:latin typeface="+mn-lt"/>
                <a:ea typeface="+mn-ea"/>
                <a:cs typeface="+mn-cs"/>
              </a:rPr>
              <a:t>Search for disease on user input</a:t>
            </a:r>
            <a:endParaRPr lang="en-US" sz="1000" dirty="0">
              <a:solidFill>
                <a:schemeClr val="tx1"/>
              </a:solidFill>
            </a:endParaRPr>
          </a:p>
        </p:txBody>
      </p:sp>
      <p:sp>
        <p:nvSpPr>
          <p:cNvPr id="10" name="Oval 9">
            <a:extLst>
              <a:ext uri="{FF2B5EF4-FFF2-40B4-BE49-F238E27FC236}">
                <a16:creationId xmlns:a16="http://schemas.microsoft.com/office/drawing/2014/main" id="{1A5C7664-F9B8-7C66-8021-02D7B4E366D2}"/>
              </a:ext>
            </a:extLst>
          </p:cNvPr>
          <p:cNvSpPr/>
          <p:nvPr/>
        </p:nvSpPr>
        <p:spPr>
          <a:xfrm>
            <a:off x="9561656" y="5647412"/>
            <a:ext cx="1485945" cy="4603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333756">
              <a:spcAft>
                <a:spcPts val="600"/>
              </a:spcAft>
            </a:pPr>
            <a:r>
              <a:rPr lang="en-US" sz="1000" kern="1200" dirty="0">
                <a:solidFill>
                  <a:schemeClr val="tx1"/>
                </a:solidFill>
                <a:latin typeface="+mn-lt"/>
                <a:ea typeface="+mn-ea"/>
                <a:cs typeface="+mn-cs"/>
              </a:rPr>
              <a:t>Output mapped disease</a:t>
            </a:r>
            <a:endParaRPr lang="en-US" sz="1000" dirty="0">
              <a:solidFill>
                <a:schemeClr val="tx1"/>
              </a:solidFill>
            </a:endParaRPr>
          </a:p>
        </p:txBody>
      </p:sp>
      <p:sp>
        <p:nvSpPr>
          <p:cNvPr id="11" name="Oval 10">
            <a:extLst>
              <a:ext uri="{FF2B5EF4-FFF2-40B4-BE49-F238E27FC236}">
                <a16:creationId xmlns:a16="http://schemas.microsoft.com/office/drawing/2014/main" id="{16F5A739-F5F7-E3F8-818D-A64B82022590}"/>
              </a:ext>
            </a:extLst>
          </p:cNvPr>
          <p:cNvSpPr/>
          <p:nvPr/>
        </p:nvSpPr>
        <p:spPr>
          <a:xfrm>
            <a:off x="6561236" y="5678074"/>
            <a:ext cx="1485945" cy="4813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333756">
              <a:spcAft>
                <a:spcPts val="600"/>
              </a:spcAft>
            </a:pPr>
            <a:r>
              <a:rPr lang="en-US" sz="1000" kern="1200" dirty="0">
                <a:solidFill>
                  <a:schemeClr val="tx1"/>
                </a:solidFill>
                <a:latin typeface="+mn-lt"/>
                <a:ea typeface="+mn-ea"/>
                <a:cs typeface="+mn-cs"/>
              </a:rPr>
              <a:t>Split into test and train data</a:t>
            </a:r>
            <a:endParaRPr lang="en-US" sz="1000" dirty="0">
              <a:solidFill>
                <a:schemeClr val="tx1"/>
              </a:solidFill>
            </a:endParaRPr>
          </a:p>
        </p:txBody>
      </p:sp>
    </p:spTree>
    <p:extLst>
      <p:ext uri="{BB962C8B-B14F-4D97-AF65-F5344CB8AC3E}">
        <p14:creationId xmlns:p14="http://schemas.microsoft.com/office/powerpoint/2010/main" val="346689364"/>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447</TotalTime>
  <Words>769</Words>
  <Application>Microsoft Office PowerPoint</Application>
  <PresentationFormat>Widescreen</PresentationFormat>
  <Paragraphs>102</Paragraphs>
  <Slides>18</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Century Gothic</vt:lpstr>
      <vt:lpstr>Dreaming Outloud Script Pro</vt:lpstr>
      <vt:lpstr>IBM Plex Sans</vt:lpstr>
      <vt:lpstr>Lato</vt:lpstr>
      <vt:lpstr>Neue Haas Grotesk Text Pro</vt:lpstr>
      <vt:lpstr>Söhne</vt:lpstr>
      <vt:lpstr>Wingdings 3</vt:lpstr>
      <vt:lpstr>Ion</vt:lpstr>
      <vt:lpstr>Group : Mikes</vt:lpstr>
      <vt:lpstr> Healthcare Chatbot: Utilizing Artificial Intelligence for Medical Diagnosis</vt:lpstr>
      <vt:lpstr>Statement</vt:lpstr>
      <vt:lpstr>Approach</vt:lpstr>
      <vt:lpstr>Deliverables</vt:lpstr>
      <vt:lpstr>Evaluation Methodology</vt:lpstr>
      <vt:lpstr>Advantages</vt:lpstr>
      <vt:lpstr>Limitations</vt:lpstr>
      <vt:lpstr>Overview of the Model</vt:lpstr>
      <vt:lpstr>Decision Tree</vt:lpstr>
      <vt:lpstr>Factors to Consider</vt:lpstr>
      <vt:lpstr>Dataset</vt:lpstr>
      <vt:lpstr>Cross validation , Testing and Training</vt:lpstr>
      <vt:lpstr>Results</vt:lpstr>
      <vt:lpstr>Decision Tree</vt:lpstr>
      <vt:lpstr>Important Function(code)</vt:lpstr>
      <vt:lpstr>Future Enhancements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 Mikes</dc:title>
  <dc:creator>Kalwa, Sai Laxmi</dc:creator>
  <cp:lastModifiedBy>Sailaxmi Kalwa</cp:lastModifiedBy>
  <cp:revision>1</cp:revision>
  <dcterms:created xsi:type="dcterms:W3CDTF">2023-11-29T22:25:30Z</dcterms:created>
  <dcterms:modified xsi:type="dcterms:W3CDTF">2023-12-01T04:47:16Z</dcterms:modified>
</cp:coreProperties>
</file>